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7F8D51C6_F1575FB4.xml" ContentType="application/vnd.ms-powerpoint.comments+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4"/>
    <p:sldMasterId id="2147483648" r:id="rId5"/>
    <p:sldMasterId id="2147483755" r:id="rId6"/>
    <p:sldMasterId id="2147483714" r:id="rId7"/>
    <p:sldMasterId id="2147483752" r:id="rId8"/>
  </p:sldMasterIdLst>
  <p:notesMasterIdLst>
    <p:notesMasterId r:id="rId87"/>
  </p:notesMasterIdLst>
  <p:sldIdLst>
    <p:sldId id="2139968028" r:id="rId9"/>
    <p:sldId id="261" r:id="rId10"/>
    <p:sldId id="2147470365" r:id="rId11"/>
    <p:sldId id="2139968029" r:id="rId12"/>
    <p:sldId id="2147470307" r:id="rId13"/>
    <p:sldId id="2139968076" r:id="rId14"/>
    <p:sldId id="2139967932" r:id="rId15"/>
    <p:sldId id="2139967933" r:id="rId16"/>
    <p:sldId id="2139967902" r:id="rId17"/>
    <p:sldId id="2139967779" r:id="rId18"/>
    <p:sldId id="2139968027" r:id="rId19"/>
    <p:sldId id="2139968020" r:id="rId20"/>
    <p:sldId id="2139967791" r:id="rId21"/>
    <p:sldId id="2139967892" r:id="rId22"/>
    <p:sldId id="2147470349" r:id="rId23"/>
    <p:sldId id="2147470350" r:id="rId24"/>
    <p:sldId id="2147470351" r:id="rId25"/>
    <p:sldId id="2147470352" r:id="rId26"/>
    <p:sldId id="2147470353" r:id="rId27"/>
    <p:sldId id="2147470354" r:id="rId28"/>
    <p:sldId id="2147470355" r:id="rId29"/>
    <p:sldId id="2147470356" r:id="rId30"/>
    <p:sldId id="2147470357" r:id="rId31"/>
    <p:sldId id="2147470358" r:id="rId32"/>
    <p:sldId id="2147470359" r:id="rId33"/>
    <p:sldId id="285" r:id="rId34"/>
    <p:sldId id="2139968043" r:id="rId35"/>
    <p:sldId id="2139967995" r:id="rId36"/>
    <p:sldId id="2147470295" r:id="rId37"/>
    <p:sldId id="2147470369" r:id="rId38"/>
    <p:sldId id="2147470370" r:id="rId39"/>
    <p:sldId id="2147470294" r:id="rId40"/>
    <p:sldId id="2147470291" r:id="rId41"/>
    <p:sldId id="2147470292" r:id="rId42"/>
    <p:sldId id="2147470293" r:id="rId43"/>
    <p:sldId id="2147470371" r:id="rId44"/>
    <p:sldId id="2139967994" r:id="rId45"/>
    <p:sldId id="2139967955" r:id="rId46"/>
    <p:sldId id="913" r:id="rId47"/>
    <p:sldId id="905" r:id="rId48"/>
    <p:sldId id="2147470317" r:id="rId49"/>
    <p:sldId id="2147470336" r:id="rId50"/>
    <p:sldId id="2147470314" r:id="rId51"/>
    <p:sldId id="2147470329" r:id="rId52"/>
    <p:sldId id="2147470337" r:id="rId53"/>
    <p:sldId id="909" r:id="rId54"/>
    <p:sldId id="2147470300" r:id="rId55"/>
    <p:sldId id="918" r:id="rId56"/>
    <p:sldId id="2147470335" r:id="rId57"/>
    <p:sldId id="2147470330" r:id="rId58"/>
    <p:sldId id="896" r:id="rId59"/>
    <p:sldId id="2147470331" r:id="rId60"/>
    <p:sldId id="920" r:id="rId61"/>
    <p:sldId id="2147470332" r:id="rId62"/>
    <p:sldId id="921" r:id="rId63"/>
    <p:sldId id="288" r:id="rId64"/>
    <p:sldId id="289" r:id="rId65"/>
    <p:sldId id="911" r:id="rId66"/>
    <p:sldId id="926" r:id="rId67"/>
    <p:sldId id="2147470327" r:id="rId68"/>
    <p:sldId id="2147470334" r:id="rId69"/>
    <p:sldId id="2147470333" r:id="rId70"/>
    <p:sldId id="2147470262" r:id="rId71"/>
    <p:sldId id="927" r:id="rId72"/>
    <p:sldId id="2139967957" r:id="rId73"/>
    <p:sldId id="2139967992" r:id="rId74"/>
    <p:sldId id="280" r:id="rId75"/>
    <p:sldId id="922" r:id="rId76"/>
    <p:sldId id="2147470372" r:id="rId77"/>
    <p:sldId id="2147470326" r:id="rId78"/>
    <p:sldId id="2147470374" r:id="rId79"/>
    <p:sldId id="2139967934" r:id="rId80"/>
    <p:sldId id="268" r:id="rId81"/>
    <p:sldId id="2139968085" r:id="rId82"/>
    <p:sldId id="2139967942" r:id="rId83"/>
    <p:sldId id="2147470373" r:id="rId84"/>
    <p:sldId id="2147470302" r:id="rId85"/>
    <p:sldId id="2139968069" r:id="rId8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EAE421-06D8-67DA-2498-518FD4B01DEB}" name="Bastiaan van Schijndel" initials="Bv" userId="S::bastiaan.van.schijndel@zorgttp.nl::4713d15f-7289-42df-8231-30c566af1bea" providerId="AD"/>
  <p188:author id="{4972923C-4855-B51C-D326-9A9E53E7B33D}" name="Janna Smulders" initials="JS" userId="S::j.smulders_demedischspecialist.nl#ext#@hospitaldata.onmicrosoft.com::d2f4aee0-dbfa-44f3-9bcd-836ee7acfb40" providerId="AD"/>
  <p188:author id="{CE72E13D-A9C5-4E75-7BA1-C6A2D2729765}" name="Hans Vlaanderen van" initials="HV" userId="S::Hans.van.Vlaanderen@zorgttp.nl::fdb8b809-e846-4d0e-8311-610d837736bf" providerId="AD"/>
  <p188:author id="{05A98E4A-4F81-F0BB-CF44-6042624FE50B}" name="Paul Crauwels" initials="PC" userId="S::p.crauwels_mrdm.nl#ext#@hospitaldata.onmicrosoft.com::2ea6c81e-e9f1-4512-b120-d101a1f52c82" providerId="AD"/>
  <p188:author id="{440AE154-39F8-41B3-DB0C-0000571DDB51}" name="Moniek van der Zanden" initials="Mv" userId="S::vanderzanden@dhd.nl::fd868b0e-4525-47bf-8ac4-48f7a499432c" providerId="AD"/>
  <p188:author id="{683FDB61-4998-AF56-BABB-42D599AECFEC}" name="Ingrid Maas" initials="IM" userId="S::i.maas_demedischspecialist.nl#ext#@hospitaldata.onmicrosoft.com::ce4fe352-982a-4967-993a-a1a88ae8ef42" providerId="AD"/>
  <p188:author id="{06875BA8-33A9-1A56-03C6-28F31B5ABB8B}" name="Ingrid Maas" initials="IM" userId="S::i.maas@demedischspecialist.nl::f2f1804f-91bf-4d3c-af72-009c805ed5f9" providerId="AD"/>
  <p188:author id="{32DD03AF-BB0B-B3DF-702D-83A7289D15D2}" name="Lisa Elderhorst" initials="LE" userId="S::elderhorst@dhd.nl::f1eee60b-9354-4666-8677-a7bafaca38ba" providerId="AD"/>
  <p188:author id="{4956F5C1-1C91-F4C7-93C1-773F593EEA4A}" name="Paul Crauwels" initials="PC" userId="S::p.crauwels@ssc-dg.nl::e6418448-92ac-4d37-8c76-ab66496713d9" providerId="AD"/>
  <p188:author id="{6AF504C7-BCB8-1BEF-AA78-2B8C4A8D6232}" name="Lynn Reijnders" initials="LR" userId="S::reijnders@dhd.nl::1f83aa39-bbb3-4e2b-8ac2-1dd45f5fa445" providerId="AD"/>
  <p188:author id="{9C9F8DC8-8BB9-B4F2-A1B0-69073CB4D875}" name="Janna Smulders" initials="JS" userId="S::j.smulders@demedischspecialist.nl::241da7f3-191a-4bd5-ba03-ca865fe7390d" providerId="AD"/>
  <p188:author id="{56A1ECE2-F554-0F1B-0B3D-C1BE69D23823}" name="Michelle Rijnen" initials="MR" userId="S::rijnen@dhd.nl::7001ef0f-3601-46a8-a705-eb88fb2a92e2" providerId="AD"/>
  <p188:author id="{6CEFD1E4-86EF-F9A7-244C-0AC68BF42558}" name="Marit Timmers" initials="MT" userId="S::mtimmers@dhd.nl::cf31c6cb-4be0-408f-a160-b55eaddfb6cd" providerId="AD"/>
  <p188:author id="{9EA208F4-5812-B459-5DA2-C2C2F86E78BB}" name="Anne Marieke Arns" initials="AA" userId="S::a.arns@dhd.nl::7368e122-d3d8-43a4-89c1-4088c1e637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E"/>
    <a:srgbClr val="009BA4"/>
    <a:srgbClr val="D9F0F1"/>
    <a:srgbClr val="FFFFFF"/>
    <a:srgbClr val="2E686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23E489-B533-4467-A422-13D0CA09BC81}" v="41" dt="2025-10-14T21:41:42.140"/>
    <p1510:client id="{BD52CADC-FFAB-4F11-8295-E441CC1D83E8}" v="8" dt="2025-10-15T06:06:21.23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68" autoAdjust="0"/>
  </p:normalViewPr>
  <p:slideViewPr>
    <p:cSldViewPr snapToGrid="0">
      <p:cViewPr varScale="1">
        <p:scale>
          <a:sx n="26" d="100"/>
          <a:sy n="26" d="100"/>
        </p:scale>
        <p:origin x="12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viewProps" Target="view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theme" Target="theme/theme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notesMaster" Target="notesMasters/notesMaster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s>
</file>

<file path=ppt/comments/modernComment_7F8D51C6_F1575FB4.xml><?xml version="1.0" encoding="utf-8"?>
<p188:cmLst xmlns:a="http://schemas.openxmlformats.org/drawingml/2006/main" xmlns:r="http://schemas.openxmlformats.org/officeDocument/2006/relationships" xmlns:p188="http://schemas.microsoft.com/office/powerpoint/2018/8/main">
  <p188:cm id="{BCD396D8-1FEF-0046-A602-D75067CFC710}" authorId="{4956F5C1-1C91-F4C7-93C1-773F593EEA4A}" created="2025-09-24T08:29:54.365">
    <ac:txMkLst xmlns:ac="http://schemas.microsoft.com/office/drawing/2013/main/command">
      <pc:docMk xmlns:pc="http://schemas.microsoft.com/office/powerpoint/2013/main/command"/>
      <pc:sldMk xmlns:pc="http://schemas.microsoft.com/office/powerpoint/2013/main/command" cId="4049035188" sldId="2139967942"/>
      <ac:spMk id="2" creationId="{D04288FD-21FD-D037-D2A7-277ABAE61312}"/>
      <ac:txMk cp="0" len="22">
        <ac:context len="83" hash="3604005128"/>
      </ac:txMk>
    </ac:txMkLst>
    <p188:pos x="8547422" y="1193318"/>
    <p188:txBody>
      <a:bodyPr/>
      <a:lstStyle/>
      <a:p>
        <a:r>
          <a:rPr lang="nl-NL"/>
          <a:t>Beter is Registratiehouders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#aanpassen titel</a:t>
            </a:r>
          </a:p>
        </p:txBody>
      </p:sp>
    </p:spTree>
    <p:extLst>
      <p:ext uri="{BB962C8B-B14F-4D97-AF65-F5344CB8AC3E}">
        <p14:creationId xmlns:p14="http://schemas.microsoft.com/office/powerpoint/2010/main" val="1516368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Pseudo en overeenkomsten omdraaien</a:t>
            </a:r>
          </a:p>
        </p:txBody>
      </p:sp>
    </p:spTree>
    <p:extLst>
      <p:ext uri="{BB962C8B-B14F-4D97-AF65-F5344CB8AC3E}">
        <p14:creationId xmlns:p14="http://schemas.microsoft.com/office/powerpoint/2010/main" val="376423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Kwaliteitsregistraties moeten inzichtelijk maken: </a:t>
            </a:r>
          </a:p>
          <a:p>
            <a:pPr lvl="1"/>
            <a:r>
              <a:rPr lang="nl-NL"/>
              <a:t>Welke gegevens aangeleverd moeten worden (wet maakt geen onderscheid tussen verplicht en niet verplicht)</a:t>
            </a:r>
          </a:p>
          <a:p>
            <a:pPr lvl="1"/>
            <a:r>
              <a:rPr lang="nl-NL"/>
              <a:t>Welke (type) zorgaanbieders moeten aanleveren</a:t>
            </a:r>
          </a:p>
          <a:p>
            <a:pPr lvl="1"/>
            <a:r>
              <a:rPr lang="nl-NL"/>
              <a:t>Onderscheid ‘basisdataset’ en ‘plusdataset’</a:t>
            </a:r>
          </a:p>
          <a:p>
            <a:endParaRPr lang="nl-NL"/>
          </a:p>
          <a:p>
            <a:r>
              <a:rPr lang="nl-NL" err="1"/>
              <a:t>Basisset</a:t>
            </a:r>
            <a:r>
              <a:rPr lang="nl-NL"/>
              <a:t>: richt zich op de hoofddoelen van een KR </a:t>
            </a:r>
            <a:r>
              <a:rPr lang="nl-NL">
                <a:sym typeface="Wingdings" panose="05000000000000000000" pitchFamily="2" charset="2"/>
              </a:rPr>
              <a:t> Ook nog onderscheid in type ziekenhuis</a:t>
            </a:r>
            <a:endParaRPr lang="nl-NL"/>
          </a:p>
          <a:p>
            <a:r>
              <a:rPr lang="nl-NL" err="1"/>
              <a:t>Plusset</a:t>
            </a:r>
            <a:r>
              <a:rPr lang="nl-NL"/>
              <a:t>: als je wilt </a:t>
            </a:r>
            <a:r>
              <a:rPr lang="nl-NL" err="1"/>
              <a:t>doorontwikkelen</a:t>
            </a:r>
            <a:r>
              <a:rPr lang="nl-NL"/>
              <a:t>. </a:t>
            </a:r>
          </a:p>
          <a:p>
            <a:endParaRPr lang="nl-NL"/>
          </a:p>
          <a:p>
            <a:r>
              <a:rPr lang="nl-NL"/>
              <a:t>Onderscheid in </a:t>
            </a:r>
            <a:r>
              <a:rPr lang="nl-NL" err="1"/>
              <a:t>basisset</a:t>
            </a:r>
            <a:r>
              <a:rPr lang="nl-NL"/>
              <a:t>: </a:t>
            </a:r>
          </a:p>
          <a:p>
            <a:endParaRPr lang="nl-NL"/>
          </a:p>
          <a:p>
            <a:pPr lvl="0"/>
            <a:r>
              <a:rPr lang="nl-NL" sz="2400">
                <a:effectLst/>
                <a:latin typeface="Helvetica Neue"/>
                <a:ea typeface="Helvetica Neue"/>
                <a:cs typeface="Helvetica Neue"/>
                <a:sym typeface="Helvetica Neue"/>
              </a:rPr>
              <a:t>Beschikbaar stellen van de verantwoordingtafel: </a:t>
            </a:r>
          </a:p>
          <a:p>
            <a:pPr lvl="1"/>
            <a:r>
              <a:rPr lang="nl-NL" sz="2400">
                <a:effectLst/>
                <a:latin typeface="Helvetica Neue"/>
                <a:ea typeface="Helvetica Neue"/>
                <a:cs typeface="Helvetica Neue"/>
                <a:sym typeface="Helvetica Neue"/>
              </a:rPr>
              <a:t>Met ZiNL in gesprek omdat dit </a:t>
            </a:r>
          </a:p>
          <a:p>
            <a:pPr lvl="1"/>
            <a:r>
              <a:rPr lang="nl-NL" sz="2400">
                <a:effectLst/>
                <a:latin typeface="Helvetica Neue"/>
                <a:ea typeface="Helvetica Neue"/>
                <a:cs typeface="Helvetica Neue"/>
                <a:sym typeface="Helvetica Neue"/>
              </a:rPr>
              <a:t>Mogelijk in het register </a:t>
            </a:r>
          </a:p>
          <a:p>
            <a:pPr lvl="1"/>
            <a:r>
              <a:rPr lang="nl-NL" sz="2400">
                <a:effectLst/>
                <a:latin typeface="Helvetica Neue"/>
                <a:ea typeface="Helvetica Neue"/>
                <a:cs typeface="Helvetica Neue"/>
                <a:sym typeface="Helvetica Neue"/>
              </a:rPr>
              <a:t>Opvraagbaar bij RH, Ze moeten dit echt hebben voor de toetsen. </a:t>
            </a:r>
          </a:p>
          <a:p>
            <a:endParaRPr lang="nl-NL"/>
          </a:p>
        </p:txBody>
      </p:sp>
    </p:spTree>
    <p:extLst>
      <p:ext uri="{BB962C8B-B14F-4D97-AF65-F5344CB8AC3E}">
        <p14:creationId xmlns:p14="http://schemas.microsoft.com/office/powerpoint/2010/main" val="298170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F2BED-F888-C453-48F3-D3D01DDC29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E11E143-29B2-DF38-A63C-B5951D308B3B}"/>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7FBFDAF0-A76C-FCEA-0E3F-12B07F683EDB}"/>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226451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58850-1F86-34C4-A8B8-E12828594D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74E381B-B347-E248-41AD-B4FD96FBEB24}"/>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F7086541-09F5-46C8-A24C-79675226D977}"/>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293815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532207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975471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084263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Doel: Basisinformatie over pseudonimiseren </a:t>
            </a:r>
          </a:p>
        </p:txBody>
      </p:sp>
    </p:spTree>
    <p:extLst>
      <p:ext uri="{BB962C8B-B14F-4D97-AF65-F5344CB8AC3E}">
        <p14:creationId xmlns:p14="http://schemas.microsoft.com/office/powerpoint/2010/main" val="3203127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342900" indent="-342900">
              <a:buFontTx/>
              <a:buChar char="-"/>
            </a:pPr>
            <a:r>
              <a:rPr lang="nl-NL" err="1"/>
              <a:t>Zorgttp</a:t>
            </a:r>
            <a:r>
              <a:rPr lang="nl-NL"/>
              <a:t> erbij gevraagd bij opstellen eisen die je moet opstellen aan een TTP bij een </a:t>
            </a:r>
            <a:r>
              <a:rPr lang="nl-NL" err="1"/>
              <a:t>pseudonimiseringsproces</a:t>
            </a:r>
            <a:r>
              <a:rPr lang="nl-NL"/>
              <a:t> </a:t>
            </a:r>
          </a:p>
          <a:p>
            <a:pPr marL="342900" indent="-342900">
              <a:buFontTx/>
              <a:buChar char="-"/>
            </a:pPr>
            <a:r>
              <a:rPr lang="nl-NL" err="1"/>
              <a:t>Zorgttp</a:t>
            </a:r>
            <a:r>
              <a:rPr lang="nl-NL"/>
              <a:t> als expert betrokken gebleven </a:t>
            </a:r>
          </a:p>
          <a:p>
            <a:pPr marL="342900" indent="-342900">
              <a:buFontTx/>
              <a:buChar char="-"/>
            </a:pPr>
            <a:r>
              <a:rPr lang="nl-NL" err="1"/>
              <a:t>Zorgttp</a:t>
            </a:r>
            <a:r>
              <a:rPr lang="nl-NL"/>
              <a:t> wordt al in bijna zorginstellingen gebruikt </a:t>
            </a:r>
          </a:p>
        </p:txBody>
      </p:sp>
    </p:spTree>
    <p:extLst>
      <p:ext uri="{BB962C8B-B14F-4D97-AF65-F5344CB8AC3E}">
        <p14:creationId xmlns:p14="http://schemas.microsoft.com/office/powerpoint/2010/main" val="211127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FEA6-5658-CA5B-D75B-319350F0B2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39DF30F-EA6C-8560-B7EB-7DAFF8B73EEE}"/>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11EF907F-7285-D3B3-DAD8-94FD54441296}"/>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243810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US"/>
          </a:p>
        </p:txBody>
      </p:sp>
    </p:spTree>
    <p:extLst>
      <p:ext uri="{BB962C8B-B14F-4D97-AF65-F5344CB8AC3E}">
        <p14:creationId xmlns:p14="http://schemas.microsoft.com/office/powerpoint/2010/main" val="255330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4068975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73A4A-053C-D205-6C78-791BCD7079D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03C1AF0-9719-3B11-1B87-D591CAD029AC}"/>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BFC65008-7BE9-5559-9163-589AEDEB0801}"/>
              </a:ext>
            </a:extLst>
          </p:cNvPr>
          <p:cNvSpPr>
            <a:spLocks noGrp="1"/>
          </p:cNvSpPr>
          <p:nvPr>
            <p:ph type="body" idx="1"/>
          </p:nvPr>
        </p:nvSpPr>
        <p:spPr/>
        <p:txBody>
          <a:bodyPr/>
          <a:lstStyle/>
          <a:p>
            <a:r>
              <a:rPr lang="nl-NL"/>
              <a:t>Doel: Inzicht geven in de te kiezen standaard pseudoniemen en de benodigde input. Advies; leg meerdere pseudoniemen per persoon vast met het oog op het optimaliseren van de koppelbaarheid met andere bronnen. </a:t>
            </a:r>
          </a:p>
        </p:txBody>
      </p:sp>
    </p:spTree>
    <p:extLst>
      <p:ext uri="{BB962C8B-B14F-4D97-AF65-F5344CB8AC3E}">
        <p14:creationId xmlns:p14="http://schemas.microsoft.com/office/powerpoint/2010/main" val="11136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86543-A622-B0C3-EB6F-3A7EACB5525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FBECBED-CC0F-B0B9-B2EB-DFF2A12C2D6B}"/>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9396A848-F1A1-7FD1-F972-E66E29B01FB8}"/>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2905188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Wat moet ik doen om hier gebruik van te maken? API aanroepen vanuit eigen omgeving met een middel naar eigen voorkeur</a:t>
            </a:r>
          </a:p>
        </p:txBody>
      </p:sp>
    </p:spTree>
    <p:extLst>
      <p:ext uri="{BB962C8B-B14F-4D97-AF65-F5344CB8AC3E}">
        <p14:creationId xmlns:p14="http://schemas.microsoft.com/office/powerpoint/2010/main" val="86780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F911C-7859-20BC-62A0-A54F0EBBBA3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4F1E0B4-FAA2-7370-4D27-7545E6FA5400}"/>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52385A95-F45F-DB62-91AB-776FE58CCEF2}"/>
              </a:ext>
            </a:extLst>
          </p:cNvPr>
          <p:cNvSpPr>
            <a:spLocks noGrp="1"/>
          </p:cNvSpPr>
          <p:nvPr>
            <p:ph type="body" idx="1"/>
          </p:nvPr>
        </p:nvSpPr>
        <p:spPr/>
        <p:txBody>
          <a:bodyPr/>
          <a:lstStyle/>
          <a:p>
            <a:r>
              <a:rPr lang="nl-NL"/>
              <a:t>Voor koppelingen een vergelijkbaar mechanisme. Nu lever je een definitief pseudoniem aan en ontvang je een tijdelijk pseudoniem. Dit stuur je door naar de registratiehouder waarmee je wilt koppelen. Die kan er weer een definitief pseudoniem voor aanvragen bij de pseudonimisatiedienst. Mechanisme is universeel en technisch niet beperkt tot </a:t>
            </a:r>
            <a:r>
              <a:rPr lang="nl-NL" err="1"/>
              <a:t>wkkgz</a:t>
            </a:r>
            <a:r>
              <a:rPr lang="nl-NL"/>
              <a:t> uitwisselingen. N.B. Dit kan ook met de lokale software</a:t>
            </a:r>
          </a:p>
          <a:p>
            <a:endParaRPr lang="nl-NL"/>
          </a:p>
        </p:txBody>
      </p:sp>
    </p:spTree>
    <p:extLst>
      <p:ext uri="{BB962C8B-B14F-4D97-AF65-F5344CB8AC3E}">
        <p14:creationId xmlns:p14="http://schemas.microsoft.com/office/powerpoint/2010/main" val="1937367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2000"/>
              </a:spcBef>
              <a:spcAft>
                <a:spcPts val="0"/>
              </a:spcAft>
              <a:buClrTx/>
              <a:buSzTx/>
              <a:buFontTx/>
              <a:buNone/>
              <a:tabLst/>
              <a:defRPr/>
            </a:pPr>
            <a:r>
              <a:rPr lang="nl-NL" sz="4400"/>
              <a:t>en zicht op uniciteit, consistentie, onomkeerbaarheid, veiligheid en robuustheid, beheersbaarheid en transparantie</a:t>
            </a:r>
          </a:p>
          <a:p>
            <a:pPr>
              <a:spcBef>
                <a:spcPts val="2000"/>
              </a:spcBef>
            </a:pPr>
            <a:endParaRPr lang="nl-NL" sz="4400"/>
          </a:p>
          <a:p>
            <a:pPr>
              <a:spcBef>
                <a:spcPts val="2000"/>
              </a:spcBef>
            </a:pPr>
            <a:r>
              <a:rPr lang="nl-NL" sz="4400"/>
              <a:t>Door de financiering centraal te regelen, wordt het voor zorgaanbieders aantrekkelijker om te kiezen voor de gewenste, uniforme aanpak. Tegelijkertijd behouden zij formeel de keuzevrijheid en daarmee hun wettelijke verantwoordelijkheid.</a:t>
            </a:r>
          </a:p>
          <a:p>
            <a:pPr>
              <a:spcBef>
                <a:spcPts val="2000"/>
              </a:spcBef>
            </a:pPr>
            <a:r>
              <a:rPr lang="nl-NL" sz="4400"/>
              <a:t>Dit betekent: </a:t>
            </a:r>
          </a:p>
          <a:p>
            <a:pPr lvl="1">
              <a:spcBef>
                <a:spcPts val="2000"/>
              </a:spcBef>
            </a:pPr>
            <a:r>
              <a:rPr lang="nl-NL" sz="3600"/>
              <a:t>Geen </a:t>
            </a:r>
            <a:r>
              <a:rPr lang="nl-NL" sz="3600" err="1"/>
              <a:t>pseudonimiseringskosten</a:t>
            </a:r>
            <a:r>
              <a:rPr lang="nl-NL" sz="3600"/>
              <a:t> voor zorgaanbieders voor alle </a:t>
            </a:r>
            <a:r>
              <a:rPr lang="nl-NL" sz="3600" err="1"/>
              <a:t>pseudonimiseringen</a:t>
            </a:r>
            <a:r>
              <a:rPr lang="nl-NL" sz="3600"/>
              <a:t> die binnen de reikwijdte van de </a:t>
            </a:r>
            <a:r>
              <a:rPr lang="nl-NL" sz="3600" err="1"/>
              <a:t>Wkz</a:t>
            </a:r>
            <a:r>
              <a:rPr lang="nl-NL" sz="3600"/>
              <a:t>/</a:t>
            </a:r>
            <a:r>
              <a:rPr lang="nl-NL" sz="3600" err="1"/>
              <a:t>Wkkgz</a:t>
            </a:r>
            <a:r>
              <a:rPr lang="nl-NL" sz="3600"/>
              <a:t> vallen</a:t>
            </a:r>
          </a:p>
          <a:p>
            <a:pPr lvl="1">
              <a:spcBef>
                <a:spcPts val="2000"/>
              </a:spcBef>
            </a:pPr>
            <a:r>
              <a:rPr lang="nl-NL" sz="3600"/>
              <a:t>Idem geen kosten voor aanvullende </a:t>
            </a:r>
            <a:r>
              <a:rPr lang="nl-NL" sz="3600" err="1"/>
              <a:t>pseudonimiseringen</a:t>
            </a:r>
            <a:r>
              <a:rPr lang="nl-NL" sz="3600"/>
              <a:t>/koppelingen voor registratiehouders voor alle </a:t>
            </a:r>
            <a:r>
              <a:rPr lang="nl-NL" sz="3600" err="1"/>
              <a:t>pseudonimiseringen</a:t>
            </a:r>
            <a:r>
              <a:rPr lang="nl-NL" sz="3600"/>
              <a:t> die binnen de reikwijdte van de </a:t>
            </a:r>
            <a:r>
              <a:rPr lang="nl-NL" sz="3600" err="1"/>
              <a:t>Wkz</a:t>
            </a:r>
            <a:r>
              <a:rPr lang="nl-NL" sz="3600"/>
              <a:t>/</a:t>
            </a:r>
            <a:r>
              <a:rPr lang="nl-NL" sz="3600" err="1"/>
              <a:t>Wkkgz</a:t>
            </a:r>
            <a:r>
              <a:rPr lang="nl-NL" sz="3600"/>
              <a:t> vallen.</a:t>
            </a:r>
          </a:p>
          <a:p>
            <a:endParaRPr lang="nl-NL"/>
          </a:p>
          <a:p>
            <a:r>
              <a:rPr lang="nl-NL" err="1"/>
              <a:t>Risicos</a:t>
            </a:r>
            <a:endParaRPr lang="nl-NL"/>
          </a:p>
          <a:p>
            <a:pPr>
              <a:spcBef>
                <a:spcPts val="1500"/>
              </a:spcBef>
            </a:pPr>
            <a:r>
              <a:rPr lang="nl-NL" err="1"/>
              <a:t>Vendor</a:t>
            </a:r>
            <a:r>
              <a:rPr lang="nl-NL"/>
              <a:t> </a:t>
            </a:r>
            <a:r>
              <a:rPr lang="nl-NL" err="1"/>
              <a:t>lock</a:t>
            </a:r>
            <a:r>
              <a:rPr lang="nl-NL"/>
              <a:t>-in</a:t>
            </a:r>
          </a:p>
          <a:p>
            <a:pPr lvl="1">
              <a:spcBef>
                <a:spcPts val="1500"/>
              </a:spcBef>
            </a:pPr>
            <a:r>
              <a:rPr lang="nl-NL"/>
              <a:t>Eis: Gebruik open standaarden/openbare methode</a:t>
            </a:r>
          </a:p>
          <a:p>
            <a:pPr lvl="1">
              <a:spcBef>
                <a:spcPts val="1500"/>
              </a:spcBef>
            </a:pPr>
            <a:r>
              <a:rPr lang="nl-NL"/>
              <a:t>Goede contractuele afspraken met leverancier bij eventuele migratie</a:t>
            </a:r>
          </a:p>
          <a:p>
            <a:pPr lvl="1">
              <a:spcBef>
                <a:spcPts val="1500"/>
              </a:spcBef>
            </a:pPr>
            <a:r>
              <a:rPr lang="nl-NL"/>
              <a:t>Opstellen exit strategie</a:t>
            </a:r>
          </a:p>
          <a:p>
            <a:pPr lvl="1">
              <a:spcBef>
                <a:spcPts val="1500"/>
              </a:spcBef>
            </a:pPr>
            <a:r>
              <a:rPr lang="nl-NL"/>
              <a:t>Instellen van </a:t>
            </a:r>
            <a:r>
              <a:rPr lang="nl-NL" err="1"/>
              <a:t>Escrow</a:t>
            </a:r>
            <a:br>
              <a:rPr lang="nl-NL"/>
            </a:br>
            <a:r>
              <a:rPr lang="nl-NL" sz="3200" i="1" err="1"/>
              <a:t>Escrow</a:t>
            </a:r>
            <a:r>
              <a:rPr lang="nl-NL" sz="3200" i="1"/>
              <a:t> is een juridische regeling waarbij de broncode, documentatie of andere </a:t>
            </a:r>
            <a:r>
              <a:rPr lang="nl-NL" sz="3200" i="1" err="1"/>
              <a:t>essentiëleonderdelen</a:t>
            </a:r>
            <a:r>
              <a:rPr lang="nl-NL" sz="3200" i="1"/>
              <a:t> van een softwareproduct bij een onafhankelijke derde partij (</a:t>
            </a:r>
            <a:r>
              <a:rPr lang="nl-NL" sz="3200" i="1" err="1"/>
              <a:t>escrow</a:t>
            </a:r>
            <a:r>
              <a:rPr lang="nl-NL" sz="3200" i="1"/>
              <a:t>-agent) in</a:t>
            </a:r>
            <a:r>
              <a:rPr lang="nl-NL" sz="3200"/>
              <a:t> </a:t>
            </a:r>
            <a:r>
              <a:rPr lang="nl-NL" sz="3200" i="1"/>
              <a:t>bewaring worden gegeven.</a:t>
            </a:r>
            <a:endParaRPr lang="nl-NL" sz="3200"/>
          </a:p>
          <a:p>
            <a:pPr>
              <a:spcBef>
                <a:spcPts val="1500"/>
              </a:spcBef>
            </a:pPr>
            <a:r>
              <a:rPr lang="nl-NL"/>
              <a:t>Alle sleutels bij één partij</a:t>
            </a:r>
          </a:p>
          <a:p>
            <a:pPr lvl="1">
              <a:spcBef>
                <a:spcPts val="1500"/>
              </a:spcBef>
            </a:pPr>
            <a:r>
              <a:rPr lang="nl-NL"/>
              <a:t>De </a:t>
            </a:r>
            <a:r>
              <a:rPr lang="nl-NL" err="1"/>
              <a:t>pseudonimiseringsdienst</a:t>
            </a:r>
            <a:r>
              <a:rPr lang="nl-NL"/>
              <a:t> wordt zodanig ingericht dat enkel encryptiesleutels worden bewaard door de TTP. Er zijn dus geen persoonsgegevens of pseudoniemen in beheer bij de TTP</a:t>
            </a:r>
          </a:p>
          <a:p>
            <a:pPr lvl="1">
              <a:spcBef>
                <a:spcPts val="1500"/>
              </a:spcBef>
            </a:pPr>
            <a:r>
              <a:rPr lang="nl-NL"/>
              <a:t>Voorzien in sleutelrotatie zodat bij een eventuele hack alle gegevens opnieuw </a:t>
            </a:r>
            <a:r>
              <a:rPr lang="nl-NL" err="1"/>
              <a:t>gepseudonimiseerd</a:t>
            </a:r>
            <a:r>
              <a:rPr lang="nl-NL"/>
              <a:t> kunnen worden  </a:t>
            </a:r>
          </a:p>
          <a:p>
            <a:pPr lvl="1">
              <a:spcBef>
                <a:spcPts val="1500"/>
              </a:spcBef>
            </a:pPr>
            <a:endParaRPr lang="nl-NL"/>
          </a:p>
          <a:p>
            <a:pPr lvl="1">
              <a:spcBef>
                <a:spcPts val="1500"/>
              </a:spcBef>
            </a:pPr>
            <a:endParaRPr lang="nl-NL"/>
          </a:p>
          <a:p>
            <a:pPr lvl="1">
              <a:spcBef>
                <a:spcPts val="1500"/>
              </a:spcBef>
            </a:pPr>
            <a:endParaRPr lang="nl-NL"/>
          </a:p>
          <a:p>
            <a:pPr lvl="1">
              <a:spcBef>
                <a:spcPts val="1500"/>
              </a:spcBef>
            </a:pPr>
            <a:r>
              <a:rPr lang="nl-NL"/>
              <a:t>!! Benoemen pres. </a:t>
            </a:r>
            <a:r>
              <a:rPr lang="nl-NL" err="1"/>
              <a:t>Nnz</a:t>
            </a:r>
            <a:r>
              <a:rPr lang="nl-NL"/>
              <a:t> positief. Goed benadrukken want ZN zit erbij. </a:t>
            </a:r>
          </a:p>
          <a:p>
            <a:pPr lvl="1">
              <a:spcBef>
                <a:spcPts val="1500"/>
              </a:spcBef>
            </a:pPr>
            <a:r>
              <a:rPr lang="nl-NL"/>
              <a:t>!! Gesprekken gehad met koepels, zij staan hier ook achter. </a:t>
            </a:r>
          </a:p>
          <a:p>
            <a:endParaRPr lang="nl-NL"/>
          </a:p>
        </p:txBody>
      </p:sp>
    </p:spTree>
    <p:extLst>
      <p:ext uri="{BB962C8B-B14F-4D97-AF65-F5344CB8AC3E}">
        <p14:creationId xmlns:p14="http://schemas.microsoft.com/office/powerpoint/2010/main" val="3524528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 Voorbeeld bij financiering vanaf EPD: capaciteit in huis niet, ondersteuning vanuit TTP wel. </a:t>
            </a:r>
          </a:p>
          <a:p>
            <a:endParaRPr lang="nl-NL"/>
          </a:p>
          <a:p>
            <a:endParaRPr lang="nl-NL"/>
          </a:p>
          <a:p>
            <a:endParaRPr lang="nl-NL"/>
          </a:p>
          <a:p>
            <a:r>
              <a:rPr lang="nl-NL"/>
              <a:t>Impact aanbestedingsplicht / mededinging </a:t>
            </a:r>
          </a:p>
          <a:p>
            <a:pPr lvl="1"/>
            <a:r>
              <a:rPr lang="nl-NL"/>
              <a:t>Contact Autoriteit Consument en Markt (ACM)</a:t>
            </a:r>
          </a:p>
          <a:p>
            <a:r>
              <a:rPr lang="nl-NL" err="1"/>
              <a:t>Contractering</a:t>
            </a:r>
            <a:r>
              <a:rPr lang="nl-NL"/>
              <a:t> / financiering TTP </a:t>
            </a:r>
          </a:p>
          <a:p>
            <a:r>
              <a:rPr lang="nl-NL" err="1"/>
              <a:t>Governance</a:t>
            </a:r>
            <a:r>
              <a:rPr lang="nl-NL"/>
              <a:t> / standaardiseren overeenkomsten:</a:t>
            </a:r>
          </a:p>
          <a:p>
            <a:pPr lvl="1"/>
            <a:r>
              <a:rPr lang="nl-NL"/>
              <a:t>TTP  -  Zorgaanbieder</a:t>
            </a:r>
          </a:p>
          <a:p>
            <a:pPr lvl="1"/>
            <a:r>
              <a:rPr lang="nl-NL"/>
              <a:t>TTP  -  Registratiehouder </a:t>
            </a:r>
          </a:p>
          <a:p>
            <a:pPr lvl="1"/>
            <a:endParaRPr lang="nl-NL"/>
          </a:p>
          <a:p>
            <a:pPr lvl="1"/>
            <a:endParaRPr lang="nl-NL"/>
          </a:p>
          <a:p>
            <a:pPr>
              <a:spcBef>
                <a:spcPts val="2000"/>
              </a:spcBef>
            </a:pPr>
            <a:r>
              <a:rPr lang="nl-NL" sz="4400"/>
              <a:t>Door de financiering centraal te regelen, wordt het voor zorgaanbieders aantrekkelijker om te kiezen voor de gewenste, uniforme aanpak. Tegelijkertijd behouden zij formeel de keuzevrijheid en daarmee hun wettelijke verantwoordelijkheid.</a:t>
            </a:r>
          </a:p>
          <a:p>
            <a:pPr>
              <a:spcBef>
                <a:spcPts val="2000"/>
              </a:spcBef>
            </a:pPr>
            <a:r>
              <a:rPr lang="nl-NL" sz="4400"/>
              <a:t>Dit betekent: </a:t>
            </a:r>
          </a:p>
          <a:p>
            <a:pPr lvl="1">
              <a:spcBef>
                <a:spcPts val="2000"/>
              </a:spcBef>
            </a:pPr>
            <a:r>
              <a:rPr lang="nl-NL" sz="3600"/>
              <a:t>Geen </a:t>
            </a:r>
            <a:r>
              <a:rPr lang="nl-NL" sz="3600" err="1"/>
              <a:t>pseudonimiseringskosten</a:t>
            </a:r>
            <a:r>
              <a:rPr lang="nl-NL" sz="3600"/>
              <a:t> voor zorgaanbieders voor alle </a:t>
            </a:r>
            <a:r>
              <a:rPr lang="nl-NL" sz="3600" err="1"/>
              <a:t>pseudonimiseringen</a:t>
            </a:r>
            <a:r>
              <a:rPr lang="nl-NL" sz="3600"/>
              <a:t> die binnen de reikwijdte van de </a:t>
            </a:r>
            <a:r>
              <a:rPr lang="nl-NL" sz="3600" err="1"/>
              <a:t>Wkz</a:t>
            </a:r>
            <a:r>
              <a:rPr lang="nl-NL" sz="3600"/>
              <a:t>/</a:t>
            </a:r>
            <a:r>
              <a:rPr lang="nl-NL" sz="3600" err="1"/>
              <a:t>Wkkgz</a:t>
            </a:r>
            <a:r>
              <a:rPr lang="nl-NL" sz="3600"/>
              <a:t> vallen</a:t>
            </a:r>
          </a:p>
          <a:p>
            <a:pPr lvl="1">
              <a:spcBef>
                <a:spcPts val="2000"/>
              </a:spcBef>
            </a:pPr>
            <a:r>
              <a:rPr lang="nl-NL" sz="3600"/>
              <a:t>Idem geen kosten voor aanvullende </a:t>
            </a:r>
            <a:r>
              <a:rPr lang="nl-NL" sz="3600" err="1"/>
              <a:t>pseudonimiseringen</a:t>
            </a:r>
            <a:r>
              <a:rPr lang="nl-NL" sz="3600"/>
              <a:t>/koppelingen voor registratiehouders voor alle </a:t>
            </a:r>
            <a:r>
              <a:rPr lang="nl-NL" sz="3600" err="1"/>
              <a:t>pseudonimiseringen</a:t>
            </a:r>
            <a:r>
              <a:rPr lang="nl-NL" sz="3600"/>
              <a:t> die binnen de reikwijdte van de </a:t>
            </a:r>
            <a:r>
              <a:rPr lang="nl-NL" sz="3600" err="1"/>
              <a:t>Wkz</a:t>
            </a:r>
            <a:r>
              <a:rPr lang="nl-NL" sz="3600"/>
              <a:t>/</a:t>
            </a:r>
            <a:r>
              <a:rPr lang="nl-NL" sz="3600" err="1"/>
              <a:t>Wkkgz</a:t>
            </a:r>
            <a:r>
              <a:rPr lang="nl-NL" sz="3600"/>
              <a:t> vallen.</a:t>
            </a:r>
          </a:p>
          <a:p>
            <a:pPr>
              <a:spcBef>
                <a:spcPts val="2000"/>
              </a:spcBef>
            </a:pPr>
            <a:r>
              <a:rPr lang="nl-NL"/>
              <a:t>Alternatieve Financiering wordt onderzocht</a:t>
            </a:r>
          </a:p>
          <a:p>
            <a:pPr lvl="1">
              <a:spcBef>
                <a:spcPts val="2000"/>
              </a:spcBef>
            </a:pPr>
            <a:r>
              <a:rPr lang="nl-NL"/>
              <a:t>Dienst Algemeen Economisch Belang. Een </a:t>
            </a:r>
            <a:r>
              <a:rPr lang="nl-NL" b="1"/>
              <a:t>DAEB</a:t>
            </a:r>
            <a:r>
              <a:rPr lang="nl-NL"/>
              <a:t> is een economische dienst die door de overheid als noodzakelijk voor het algemeen belang is aangewezen </a:t>
            </a:r>
          </a:p>
          <a:p>
            <a:pPr lvl="1"/>
            <a:endParaRPr lang="nl-NL"/>
          </a:p>
          <a:p>
            <a:endParaRPr lang="nl-NL"/>
          </a:p>
        </p:txBody>
      </p:sp>
    </p:spTree>
    <p:extLst>
      <p:ext uri="{BB962C8B-B14F-4D97-AF65-F5344CB8AC3E}">
        <p14:creationId xmlns:p14="http://schemas.microsoft.com/office/powerpoint/2010/main" val="1262083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135740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1CBED-F42E-A749-24D5-83773D3DF49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521719-441C-3C53-628F-DE2E4907189D}"/>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EC6855AB-D8D8-E3DC-EC48-ADD7244700B1}"/>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07312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Tx/>
              <a:buNone/>
            </a:pPr>
            <a:endParaRPr lang="nl-NL" dirty="0"/>
          </a:p>
        </p:txBody>
      </p:sp>
    </p:spTree>
    <p:extLst>
      <p:ext uri="{BB962C8B-B14F-4D97-AF65-F5344CB8AC3E}">
        <p14:creationId xmlns:p14="http://schemas.microsoft.com/office/powerpoint/2010/main" val="387538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8383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04951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Up-to-date </a:t>
            </a:r>
            <a:r>
              <a:rPr lang="en-GB" err="1"/>
              <a:t>gebruik</a:t>
            </a:r>
            <a:r>
              <a:rPr lang="en-GB"/>
              <a:t> </a:t>
            </a:r>
            <a:r>
              <a:rPr lang="en-GB" err="1"/>
              <a:t>standaarden</a:t>
            </a:r>
            <a:r>
              <a:rPr lang="en-GB"/>
              <a:t> </a:t>
            </a:r>
            <a:r>
              <a:rPr lang="en-GB" err="1"/>
              <a:t>draagt</a:t>
            </a:r>
            <a:r>
              <a:rPr lang="en-GB"/>
              <a:t> bij </a:t>
            </a:r>
            <a:r>
              <a:rPr lang="en-GB" err="1"/>
              <a:t>aan</a:t>
            </a:r>
            <a:r>
              <a:rPr lang="en-GB"/>
              <a:t> het </a:t>
            </a:r>
            <a:r>
              <a:rPr lang="en-GB" err="1"/>
              <a:t>kunnen</a:t>
            </a:r>
            <a:r>
              <a:rPr lang="en-GB"/>
              <a:t> </a:t>
            </a:r>
            <a:r>
              <a:rPr lang="en-GB" err="1"/>
              <a:t>verzilveren</a:t>
            </a:r>
            <a:r>
              <a:rPr lang="en-GB"/>
              <a:t> van het </a:t>
            </a:r>
            <a:r>
              <a:rPr lang="en-GB" err="1"/>
              <a:t>potentieel</a:t>
            </a:r>
            <a:r>
              <a:rPr lang="en-GB"/>
              <a:t> van kwaliteitsregistraties </a:t>
            </a:r>
            <a:r>
              <a:rPr lang="en-GB" err="1"/>
              <a:t>em</a:t>
            </a:r>
            <a:r>
              <a:rPr lang="en-GB"/>
              <a:t> de </a:t>
            </a:r>
            <a:r>
              <a:rPr lang="en-GB" err="1"/>
              <a:t>maximale</a:t>
            </a:r>
            <a:r>
              <a:rPr lang="en-GB"/>
              <a:t> </a:t>
            </a:r>
            <a:r>
              <a:rPr lang="en-GB" err="1"/>
              <a:t>waarde</a:t>
            </a:r>
            <a:r>
              <a:rPr lang="en-GB"/>
              <a:t> </a:t>
            </a:r>
            <a:r>
              <a:rPr lang="en-GB" err="1"/>
              <a:t>voor</a:t>
            </a:r>
            <a:r>
              <a:rPr lang="en-GB"/>
              <a:t> de patient en </a:t>
            </a:r>
            <a:r>
              <a:rPr lang="en-GB" err="1"/>
              <a:t>samenleving</a:t>
            </a:r>
            <a:r>
              <a:rPr lang="en-GB"/>
              <a:t> te </a:t>
            </a:r>
            <a:r>
              <a:rPr lang="en-GB" err="1"/>
              <a:t>vergroten</a:t>
            </a:r>
            <a:r>
              <a:rPr lang="en-GB"/>
              <a:t> – door </a:t>
            </a:r>
            <a:r>
              <a:rPr lang="en-GB" err="1"/>
              <a:t>een</a:t>
            </a:r>
            <a:r>
              <a:rPr lang="en-GB"/>
              <a:t> </a:t>
            </a:r>
            <a:r>
              <a:rPr lang="en-GB" err="1"/>
              <a:t>verbetering</a:t>
            </a:r>
            <a:r>
              <a:rPr lang="en-GB"/>
              <a:t> in de </a:t>
            </a:r>
            <a:r>
              <a:rPr lang="en-GB" err="1"/>
              <a:t>datakwaliteit</a:t>
            </a:r>
            <a:r>
              <a:rPr lang="en-GB"/>
              <a:t>. </a:t>
            </a:r>
          </a:p>
          <a:p>
            <a:r>
              <a:rPr lang="en-GB"/>
              <a:t>Het </a:t>
            </a:r>
            <a:r>
              <a:rPr lang="en-GB" err="1"/>
              <a:t>gebruik</a:t>
            </a:r>
            <a:r>
              <a:rPr lang="en-GB"/>
              <a:t> van up-to-date </a:t>
            </a:r>
            <a:r>
              <a:rPr lang="en-GB" err="1"/>
              <a:t>standaarden</a:t>
            </a:r>
            <a:r>
              <a:rPr lang="en-GB"/>
              <a:t> </a:t>
            </a:r>
            <a:r>
              <a:rPr lang="en-GB" err="1"/>
              <a:t>bied</a:t>
            </a:r>
            <a:r>
              <a:rPr lang="en-GB"/>
              <a:t> </a:t>
            </a:r>
            <a:r>
              <a:rPr lang="en-GB" err="1"/>
              <a:t>een</a:t>
            </a:r>
            <a:r>
              <a:rPr lang="en-GB"/>
              <a:t> </a:t>
            </a:r>
            <a:r>
              <a:rPr lang="en-GB" err="1"/>
              <a:t>solide</a:t>
            </a:r>
            <a:r>
              <a:rPr lang="en-GB"/>
              <a:t> basis om toe te </a:t>
            </a:r>
            <a:r>
              <a:rPr lang="en-GB" err="1"/>
              <a:t>werken</a:t>
            </a:r>
            <a:r>
              <a:rPr lang="en-GB"/>
              <a:t> </a:t>
            </a:r>
            <a:r>
              <a:rPr lang="en-GB" err="1"/>
              <a:t>naar</a:t>
            </a:r>
            <a:r>
              <a:rPr lang="en-GB"/>
              <a:t> </a:t>
            </a:r>
            <a:r>
              <a:rPr lang="en-GB" err="1"/>
              <a:t>een</a:t>
            </a:r>
            <a:r>
              <a:rPr lang="en-GB"/>
              <a:t> </a:t>
            </a:r>
            <a:r>
              <a:rPr lang="en-GB" err="1"/>
              <a:t>duurzaam</a:t>
            </a:r>
            <a:r>
              <a:rPr lang="en-GB"/>
              <a:t>, </a:t>
            </a:r>
            <a:r>
              <a:rPr lang="en-GB" err="1"/>
              <a:t>soepel</a:t>
            </a:r>
            <a:r>
              <a:rPr lang="en-GB"/>
              <a:t> </a:t>
            </a:r>
            <a:r>
              <a:rPr lang="en-GB" err="1"/>
              <a:t>werkend</a:t>
            </a:r>
            <a:r>
              <a:rPr lang="en-GB"/>
              <a:t> </a:t>
            </a:r>
            <a:r>
              <a:rPr lang="en-GB" err="1"/>
              <a:t>systeem</a:t>
            </a:r>
            <a:r>
              <a:rPr lang="en-GB"/>
              <a:t> van kwaliteitsregistraties. Het </a:t>
            </a:r>
            <a:r>
              <a:rPr lang="en-GB" err="1"/>
              <a:t>biedt</a:t>
            </a:r>
            <a:r>
              <a:rPr lang="en-GB"/>
              <a:t> </a:t>
            </a:r>
            <a:r>
              <a:rPr lang="en-GB" err="1"/>
              <a:t>mogelijkheden</a:t>
            </a:r>
            <a:r>
              <a:rPr lang="en-GB"/>
              <a:t> </a:t>
            </a:r>
            <a:r>
              <a:rPr lang="en-GB" err="1"/>
              <a:t>voor</a:t>
            </a:r>
            <a:r>
              <a:rPr lang="en-GB"/>
              <a:t> </a:t>
            </a:r>
            <a:r>
              <a:rPr lang="en-GB" err="1"/>
              <a:t>hergebruik</a:t>
            </a:r>
            <a:r>
              <a:rPr lang="en-GB"/>
              <a:t> en </a:t>
            </a:r>
            <a:r>
              <a:rPr lang="en-GB" err="1"/>
              <a:t>vergroot</a:t>
            </a:r>
            <a:r>
              <a:rPr lang="en-GB"/>
              <a:t> de </a:t>
            </a:r>
            <a:r>
              <a:rPr lang="en-GB" err="1"/>
              <a:t>vindbaarheid</a:t>
            </a:r>
            <a:r>
              <a:rPr lang="en-GB"/>
              <a:t> en </a:t>
            </a:r>
            <a:r>
              <a:rPr lang="en-GB" err="1"/>
              <a:t>bruikbaarheid</a:t>
            </a:r>
            <a:r>
              <a:rPr lang="en-GB"/>
              <a:t> van </a:t>
            </a:r>
            <a:r>
              <a:rPr lang="en-GB" err="1"/>
              <a:t>hetgeen</a:t>
            </a:r>
            <a:r>
              <a:rPr lang="en-GB"/>
              <a:t> </a:t>
            </a:r>
            <a:r>
              <a:rPr lang="en-GB" err="1"/>
              <a:t>geregistreerd</a:t>
            </a:r>
            <a:r>
              <a:rPr lang="en-GB"/>
              <a:t> </a:t>
            </a:r>
            <a:r>
              <a:rPr lang="en-GB" err="1"/>
              <a:t>wordt</a:t>
            </a:r>
            <a:r>
              <a:rPr lang="en-GB"/>
              <a:t>. </a:t>
            </a:r>
          </a:p>
          <a:p>
            <a:endParaRPr lang="en-GB"/>
          </a:p>
          <a:p>
            <a:r>
              <a:rPr lang="nl-NL" sz="4800" b="0"/>
              <a:t>Door </a:t>
            </a:r>
            <a:r>
              <a:rPr lang="nl-NL" b="0"/>
              <a:t>het </a:t>
            </a:r>
            <a:r>
              <a:rPr lang="nl-NL" b="0" u="sng"/>
              <a:t>up-to-date</a:t>
            </a:r>
            <a:r>
              <a:rPr lang="nl-NL" b="0"/>
              <a:t> gebruik van standaarden neemt de datakwaliteit toe voor alle betrokken partijen en zorgt voor vermindering van administratieve lasten</a:t>
            </a:r>
          </a:p>
          <a:p>
            <a:pPr marL="342900" indent="-342900">
              <a:buFont typeface="Arial" panose="020B0604020202020204" pitchFamily="34" charset="0"/>
              <a:buChar char="•"/>
            </a:pPr>
            <a:r>
              <a:rPr lang="nl-NL" b="0"/>
              <a:t>Primair: betere communicatie en patiëntveiligheid</a:t>
            </a:r>
          </a:p>
          <a:p>
            <a:pPr marL="342900" indent="-342900">
              <a:buFont typeface="Arial" panose="020B0604020202020204" pitchFamily="34" charset="0"/>
              <a:buChar char="•"/>
            </a:pPr>
            <a:r>
              <a:rPr lang="nl-NL" b="0"/>
              <a:t>Secundair: betere kwaliteitsinformatie</a:t>
            </a:r>
          </a:p>
          <a:p>
            <a:pPr marL="342900" indent="-342900">
              <a:buFont typeface="Arial" panose="020B0604020202020204" pitchFamily="34" charset="0"/>
              <a:buChar char="•"/>
            </a:pPr>
            <a:r>
              <a:rPr lang="nl-NL" b="0"/>
              <a:t>Tertiair: technisch betere interoperabiliteit</a:t>
            </a:r>
          </a:p>
          <a:p>
            <a:pPr marL="342900" indent="-342900">
              <a:buFont typeface="Arial" panose="020B0604020202020204" pitchFamily="34" charset="0"/>
              <a:buChar char="•"/>
            </a:pPr>
            <a:endParaRPr lang="nl-NL" b="0"/>
          </a:p>
          <a:p>
            <a:pPr marL="0" indent="0">
              <a:buFont typeface="Arial" panose="020B0604020202020204" pitchFamily="34" charset="0"/>
              <a:buNone/>
            </a:pPr>
            <a:endParaRPr lang="nl-NL" b="0"/>
          </a:p>
          <a:p>
            <a:pPr marL="0" marR="0" lvl="0" indent="0"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en-GB" b="0"/>
              <a:t>De DGC </a:t>
            </a:r>
            <a:r>
              <a:rPr lang="en-GB" b="0" err="1"/>
              <a:t>stimuleert</a:t>
            </a:r>
            <a:r>
              <a:rPr lang="en-GB" b="0"/>
              <a:t> </a:t>
            </a:r>
            <a:r>
              <a:rPr lang="en-GB" b="0" err="1"/>
              <a:t>standaardisering</a:t>
            </a:r>
            <a:endParaRPr lang="en-GB" b="0"/>
          </a:p>
          <a:p>
            <a:pPr marL="342900" lvl="1" indent="-342900">
              <a:buFont typeface="Arial" panose="020B0604020202020204" pitchFamily="34" charset="0"/>
              <a:buChar char="•"/>
            </a:pPr>
            <a:r>
              <a:rPr lang="en-GB" b="0" err="1"/>
              <a:t>Sturing</a:t>
            </a:r>
            <a:r>
              <a:rPr lang="en-GB" b="0"/>
              <a:t> met steeds </a:t>
            </a:r>
            <a:r>
              <a:rPr lang="en-GB" b="0" err="1"/>
              <a:t>specifiekere</a:t>
            </a:r>
            <a:r>
              <a:rPr lang="en-GB" b="0"/>
              <a:t> (</a:t>
            </a:r>
            <a:r>
              <a:rPr lang="en-GB" b="0" err="1"/>
              <a:t>toetsings</a:t>
            </a:r>
            <a:r>
              <a:rPr lang="en-GB" b="0"/>
              <a:t>)criteria </a:t>
            </a:r>
          </a:p>
          <a:p>
            <a:pPr marL="342900" lvl="1" indent="-342900">
              <a:buFont typeface="Arial" panose="020B0604020202020204" pitchFamily="34" charset="0"/>
              <a:buChar char="•"/>
            </a:pPr>
            <a:r>
              <a:rPr lang="en-GB" b="0" err="1"/>
              <a:t>Inzicht</a:t>
            </a:r>
            <a:r>
              <a:rPr lang="en-GB" b="0"/>
              <a:t> in </a:t>
            </a:r>
            <a:r>
              <a:rPr lang="en-GB" b="0" err="1"/>
              <a:t>uitdagingen</a:t>
            </a:r>
            <a:r>
              <a:rPr lang="en-GB" b="0"/>
              <a:t> in het </a:t>
            </a:r>
            <a:r>
              <a:rPr lang="en-GB" b="0" err="1"/>
              <a:t>kwaliteitslandschap</a:t>
            </a:r>
            <a:endParaRPr lang="en-GB" b="0"/>
          </a:p>
          <a:p>
            <a:pPr marL="342900" lvl="1" indent="-342900">
              <a:buFont typeface="Arial" panose="020B0604020202020204" pitchFamily="34" charset="0"/>
              <a:buChar char="•"/>
            </a:pPr>
            <a:r>
              <a:rPr lang="en-GB" b="0" err="1"/>
              <a:t>Ondersteuning</a:t>
            </a:r>
            <a:r>
              <a:rPr lang="en-GB" b="0"/>
              <a:t> bij </a:t>
            </a:r>
            <a:r>
              <a:rPr lang="en-GB" b="0" err="1"/>
              <a:t>oplossingen</a:t>
            </a:r>
            <a:r>
              <a:rPr lang="en-GB" b="0"/>
              <a:t> </a:t>
            </a:r>
            <a:r>
              <a:rPr lang="en-GB" b="0" err="1"/>
              <a:t>hiervoor</a:t>
            </a:r>
            <a:r>
              <a:rPr lang="en-GB" b="0"/>
              <a:t>, </a:t>
            </a:r>
            <a:r>
              <a:rPr lang="en-GB" b="0" err="1"/>
              <a:t>zoals</a:t>
            </a:r>
            <a:r>
              <a:rPr lang="en-GB" b="0"/>
              <a:t> ‘</a:t>
            </a:r>
            <a:r>
              <a:rPr lang="en-GB" b="0" err="1"/>
              <a:t>Verduurzamen</a:t>
            </a:r>
            <a:r>
              <a:rPr lang="en-GB" b="0"/>
              <a:t>’</a:t>
            </a:r>
          </a:p>
          <a:p>
            <a:pPr marL="342900" lvl="1" indent="-342900">
              <a:buFont typeface="Arial" panose="020B0604020202020204" pitchFamily="34" charset="0"/>
              <a:buChar char="•"/>
            </a:pPr>
            <a:r>
              <a:rPr lang="en-GB" b="0" err="1"/>
              <a:t>Samenwerking</a:t>
            </a:r>
            <a:r>
              <a:rPr lang="en-GB" b="0"/>
              <a:t> in het veld</a:t>
            </a:r>
          </a:p>
          <a:p>
            <a:endParaRPr lang="en-GB"/>
          </a:p>
          <a:p>
            <a:pPr marL="0" indent="0">
              <a:buNone/>
            </a:pPr>
            <a:r>
              <a:rPr lang="nl-NL" u="sng"/>
              <a:t>Primaire proces</a:t>
            </a:r>
            <a:r>
              <a:rPr lang="nl-NL"/>
              <a:t>: gestandaardiseerde registratie aan de bron zorgt voor informatie of data die eenduidiger te interpreteren moet zijn door verschillende zorgprofessionals. Dit draagt o.a. bij aan:</a:t>
            </a:r>
          </a:p>
          <a:p>
            <a:r>
              <a:rPr lang="nl-NL"/>
              <a:t>Betere communicatie tussen zorgprofessionals en tussen zorgprofessional en </a:t>
            </a:r>
            <a:r>
              <a:rPr lang="nl-NL" err="1"/>
              <a:t>patient</a:t>
            </a:r>
            <a:r>
              <a:rPr lang="nl-NL"/>
              <a:t>, </a:t>
            </a:r>
            <a:r>
              <a:rPr lang="nl-NL" err="1"/>
              <a:t>efficientere</a:t>
            </a:r>
            <a:r>
              <a:rPr lang="nl-NL"/>
              <a:t> ketenzorg door snellere informatieoverdracht tussen verschillende zorgprofessionals die betrokken zijn bij door een keten geleverde zorg en </a:t>
            </a:r>
          </a:p>
          <a:p>
            <a:r>
              <a:rPr lang="nl-NL"/>
              <a:t>verbeterde </a:t>
            </a:r>
            <a:r>
              <a:rPr lang="nl-NL" err="1"/>
              <a:t>patientveiligheid</a:t>
            </a:r>
            <a:r>
              <a:rPr lang="nl-NL"/>
              <a:t> bijvoorbeeld als een vaste zorgprofessional/hoofdbehandelaar ziek is of met pensioen gaat en of snel de juiste informatie beschikbaar hebben bijv. over </a:t>
            </a:r>
            <a:r>
              <a:rPr lang="nl-NL" err="1"/>
              <a:t>allergien</a:t>
            </a:r>
            <a:r>
              <a:rPr lang="nl-NL"/>
              <a:t> voor bepaalde medicatie in een acute situatie.</a:t>
            </a:r>
          </a:p>
          <a:p>
            <a:endParaRPr lang="nl-NL"/>
          </a:p>
          <a:p>
            <a:r>
              <a:rPr lang="nl-NL" sz="2400" u="sng"/>
              <a:t>Secundaire proces: </a:t>
            </a:r>
            <a:r>
              <a:rPr lang="nl-NL" sz="2400" u="none"/>
              <a:t>gestandaardiseerde registratie aan de bron biedt een basis om deze registratie her te gebruiken voor secundaire doeleinden zoals kwaliteitsdoeleinden, waardoor dubbele registratie moet afnemen. Tevens biedt dit een basis of randvoorwaarden om toe te werken naar gestandaardiseerde data-uitvragen voor kwaliteitsdoeleinden, waardoor de bronregistratie zonder technische omzettingen herbruikbaar moet zijn. Bijvoorbeeld momenteel registreert het ene ziekenhuis een geboortedatum als JJJJ-MM-DD en een andere zorgaanbieder als DD/MM/JJJJ, en vragen verschillende kwaliteitsregistraties deze informatie ook weer allen in een ander data-format uit. Dit vraagt om veel technische bewerkingsslagen die steeds nodig zijn om data in vereiste data-specificaties aan te kunnen leveren. Indien iedereen gebruik maakt van de afgesproken standaarden zal dit niet meer nodig moeten zijn.  </a:t>
            </a:r>
            <a:br>
              <a:rPr lang="nl-NL" sz="2400" u="sng"/>
            </a:br>
            <a:r>
              <a:rPr lang="nl-NL" sz="2400" u="sng"/>
              <a:t>Verder draagt gestandaardiseerde registratie aan de bron bij aan middels een betere datakwaliteit aan betere en meer zeggende </a:t>
            </a:r>
            <a:r>
              <a:rPr lang="nl-NL" sz="2400"/>
              <a:t>kwaliteitsmonitoring en kwaliteitsanalyses, men zal meer appels met appels kunnen vergelijken. Dit levert betere informatie voor </a:t>
            </a:r>
            <a:r>
              <a:rPr lang="nl-NL" sz="2400" err="1"/>
              <a:t>patienten</a:t>
            </a:r>
            <a:r>
              <a:rPr lang="nl-NL" sz="2400"/>
              <a:t> beschikbaar op afgesproken website(s) als ook voor de zorgprofessionals ten behoeve van leren en verbeteren.</a:t>
            </a:r>
            <a:br>
              <a:rPr lang="nl-NL" sz="2400"/>
            </a:br>
            <a:r>
              <a:rPr lang="nl-NL" u="sng"/>
              <a:t>Secundaire proces</a:t>
            </a:r>
            <a:r>
              <a:rPr lang="nl-NL"/>
              <a:t>: uniforme uitvraag voor kwaliteitsdoeleinden</a:t>
            </a:r>
          </a:p>
          <a:p>
            <a:pPr lvl="1">
              <a:buFont typeface="Wingdings" panose="05000000000000000000" pitchFamily="2" charset="2"/>
              <a:buChar char="Ø"/>
            </a:pPr>
            <a:r>
              <a:rPr lang="nl-NL"/>
              <a:t>betere kwaliteitsmonitoring en kwaliteitsanalyse(s) en meer en betere informatie voor patiënten</a:t>
            </a:r>
          </a:p>
          <a:p>
            <a:pPr lvl="1">
              <a:buFont typeface="Wingdings" panose="05000000000000000000" pitchFamily="2" charset="2"/>
              <a:buChar char="Ø"/>
            </a:pPr>
            <a:r>
              <a:rPr lang="nl-NL"/>
              <a:t>verlaging van administratieve lasten</a:t>
            </a:r>
          </a:p>
          <a:p>
            <a:pPr marL="0" lvl="1" indent="0">
              <a:buFont typeface="Wingdings" panose="05000000000000000000" pitchFamily="2" charset="2"/>
              <a:buNone/>
            </a:pPr>
            <a:endParaRPr lang="nl-NL"/>
          </a:p>
          <a:p>
            <a:pPr marL="0" lvl="1" indent="0">
              <a:buFont typeface="Wingdings" panose="05000000000000000000" pitchFamily="2" charset="2"/>
              <a:buNone/>
            </a:pPr>
            <a:r>
              <a:rPr lang="nl-NL"/>
              <a:t>Tertiaire (technische) proces: </a:t>
            </a:r>
          </a:p>
          <a:p>
            <a:pPr marL="342900" lvl="1" indent="-342900">
              <a:buFont typeface="Wingdings" panose="05000000000000000000" pitchFamily="2" charset="2"/>
              <a:buChar char="Ø"/>
            </a:pPr>
            <a:r>
              <a:rPr lang="nl-NL"/>
              <a:t>betere interoperabiliteit (betere informatieoverdracht tussen systemen)</a:t>
            </a:r>
          </a:p>
          <a:p>
            <a:pPr marL="342900" lvl="1" indent="-342900">
              <a:buFont typeface="Wingdings" panose="05000000000000000000" pitchFamily="2" charset="2"/>
              <a:buChar char="Ø"/>
            </a:pPr>
            <a:r>
              <a:rPr lang="nl-NL"/>
              <a:t>Betere vindbaarheid van de uitgevraagde informatie, en soepelere informatieoverdracht is mogelijk</a:t>
            </a:r>
          </a:p>
          <a:p>
            <a:pPr marL="342900" lvl="1" indent="-342900">
              <a:buFont typeface="Wingdings" panose="05000000000000000000" pitchFamily="2" charset="2"/>
              <a:buChar char="Ø"/>
            </a:pPr>
            <a:r>
              <a:rPr lang="nl-NL"/>
              <a:t>Minder technische lasten (minder technisch werk benodigd – minder kosten in het </a:t>
            </a:r>
            <a:r>
              <a:rPr lang="nl-NL" err="1"/>
              <a:t>tertiarie</a:t>
            </a:r>
            <a:r>
              <a:rPr lang="nl-NL"/>
              <a:t> proces).</a:t>
            </a:r>
          </a:p>
          <a:p>
            <a:endParaRPr lang="en-GB"/>
          </a:p>
        </p:txBody>
      </p:sp>
    </p:spTree>
    <p:extLst>
      <p:ext uri="{BB962C8B-B14F-4D97-AF65-F5344CB8AC3E}">
        <p14:creationId xmlns:p14="http://schemas.microsoft.com/office/powerpoint/2010/main" val="15199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98669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nl-NL"/>
              <a:t>Aansturingslijnen – borging perspectieven in </a:t>
            </a:r>
            <a:r>
              <a:rPr lang="nl-NL" err="1"/>
              <a:t>organisatiestructiir</a:t>
            </a:r>
            <a:endParaRPr lang="nl-NL"/>
          </a:p>
          <a:p>
            <a:pPr marL="0" indent="0">
              <a:buNone/>
            </a:pPr>
            <a:endParaRPr lang="nl-NL"/>
          </a:p>
          <a:p>
            <a:pPr marL="0" indent="0">
              <a:buNone/>
            </a:pPr>
            <a:r>
              <a:rPr lang="nl-NL"/>
              <a:t>Realisatie strategie, missie, visie – concreet toewerken naar duurzaam informatielandschap.</a:t>
            </a:r>
          </a:p>
          <a:p>
            <a:pPr marL="0" indent="0">
              <a:buNone/>
            </a:pPr>
            <a:endParaRPr lang="nl-NL"/>
          </a:p>
          <a:p>
            <a:pPr marL="0" indent="0">
              <a:buNone/>
            </a:pPr>
            <a:r>
              <a:rPr lang="nl-NL"/>
              <a:t>Middels </a:t>
            </a:r>
            <a:r>
              <a:rPr lang="nl-NL" u="sng"/>
              <a:t>concrete:</a:t>
            </a:r>
            <a:r>
              <a:rPr lang="nl-NL"/>
              <a:t> </a:t>
            </a:r>
          </a:p>
          <a:p>
            <a:r>
              <a:rPr lang="nl-NL"/>
              <a:t>- Eenduidige interpretatie en uitleg </a:t>
            </a:r>
          </a:p>
          <a:p>
            <a:r>
              <a:rPr lang="nl-NL"/>
              <a:t>- Benodigde afspraken tussen partijen </a:t>
            </a:r>
          </a:p>
          <a:p>
            <a:r>
              <a:rPr lang="nl-NL"/>
              <a:t>- Uitgewerkte transparante processen </a:t>
            </a:r>
          </a:p>
          <a:p>
            <a:r>
              <a:rPr lang="nl-NL"/>
              <a:t>- Producten beschikbaar via de website</a:t>
            </a:r>
          </a:p>
          <a:p>
            <a:r>
              <a:rPr lang="nl-NL"/>
              <a:t>- Ondersteuning via servicedesk (1</a:t>
            </a:r>
            <a:r>
              <a:rPr lang="nl-NL" baseline="30000"/>
              <a:t>e</a:t>
            </a:r>
            <a:r>
              <a:rPr lang="nl-NL"/>
              <a:t> en 2</a:t>
            </a:r>
            <a:r>
              <a:rPr lang="nl-NL" baseline="30000"/>
              <a:t>e</a:t>
            </a:r>
            <a:r>
              <a:rPr lang="nl-NL"/>
              <a:t> lijn)</a:t>
            </a:r>
          </a:p>
          <a:p>
            <a:endParaRPr lang="en-GB"/>
          </a:p>
          <a:p>
            <a:pPr marL="0" indent="0">
              <a:buNone/>
            </a:pPr>
            <a:r>
              <a:rPr lang="nl-NL"/>
              <a:t>Om te komen tot deze concrete resultaten zet het SSC-DG:</a:t>
            </a:r>
          </a:p>
          <a:p>
            <a:r>
              <a:rPr lang="nl-NL"/>
              <a:t>- Haar technische-, juridische-, data-analytische, </a:t>
            </a:r>
            <a:r>
              <a:rPr lang="nl-NL" err="1"/>
              <a:t>beleidmatige</a:t>
            </a:r>
            <a:r>
              <a:rPr lang="nl-NL"/>
              <a:t>-politieke en sector kennis in om de juiste vragen te stellen en de juiste partijen te bevragen en actief te betrekken.</a:t>
            </a:r>
          </a:p>
          <a:p>
            <a:r>
              <a:rPr lang="nl-NL"/>
              <a:t>- Zet zij zich in voor groot draagvlak voor al haar resultaten: door expertise van veldpartijen tot zijn recht te laten komen, partijen die met de resultaten te maken zullen hebben actief te betrekken, verbinding te versterken en vertrouwen verder uitbouwen met betrokken partijen bij en om kwaliteitsregistraties.</a:t>
            </a:r>
          </a:p>
          <a:p>
            <a:endParaRPr lang="en-GB"/>
          </a:p>
        </p:txBody>
      </p:sp>
    </p:spTree>
    <p:extLst>
      <p:ext uri="{BB962C8B-B14F-4D97-AF65-F5344CB8AC3E}">
        <p14:creationId xmlns:p14="http://schemas.microsoft.com/office/powerpoint/2010/main" val="309587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542470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mailto:info@ssc-dg.nl" TargetMode="External"/><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mailto:info@ssc-dg.nl" TargetMode="External"/><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 logo zwart">
    <p:bg>
      <p:bgPr>
        <a:gradFill>
          <a:gsLst>
            <a:gs pos="0">
              <a:schemeClr val="accent2"/>
            </a:gs>
            <a:gs pos="99000">
              <a:schemeClr val="accent3"/>
            </a:gs>
          </a:gsLst>
          <a:lin ang="5400000" scaled="1"/>
        </a:gradFill>
        <a:effectLst/>
      </p:bgPr>
    </p:bg>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90D7197A-ED0C-DA49-B3B7-3673C11080A9}"/>
              </a:ext>
            </a:extLst>
          </p:cNvPr>
          <p:cNvPicPr>
            <a:picLocks noChangeAspect="1"/>
          </p:cNvPicPr>
          <p:nvPr userDrawn="1"/>
        </p:nvPicPr>
        <p:blipFill>
          <a:blip r:embed="rId2"/>
          <a:stretch>
            <a:fillRect/>
          </a:stretch>
        </p:blipFill>
        <p:spPr>
          <a:xfrm>
            <a:off x="11520000" y="12267"/>
            <a:ext cx="5554133" cy="2099733"/>
          </a:xfrm>
          <a:prstGeom prst="rect">
            <a:avLst/>
          </a:prstGeom>
        </p:spPr>
      </p:pic>
      <p:sp>
        <p:nvSpPr>
          <p:cNvPr id="2" name="Title 1"/>
          <p:cNvSpPr>
            <a:spLocks noGrp="1"/>
          </p:cNvSpPr>
          <p:nvPr>
            <p:ph type="ctrTitle"/>
          </p:nvPr>
        </p:nvSpPr>
        <p:spPr>
          <a:xfrm>
            <a:off x="1152000" y="2208000"/>
            <a:ext cx="10464000" cy="6144000"/>
          </a:xfrm>
        </p:spPr>
        <p:txBody>
          <a:bodyPr anchor="b" anchorCtr="0"/>
          <a:lstStyle>
            <a:lvl1pPr algn="l">
              <a:lnSpc>
                <a:spcPct val="100000"/>
              </a:lnSpc>
              <a:defRPr sz="8533">
                <a:solidFill>
                  <a:schemeClr val="bg1"/>
                </a:solidFill>
              </a:defRPr>
            </a:lvl1pPr>
          </a:lstStyle>
          <a:p>
            <a:r>
              <a:rPr lang="nl-NL"/>
              <a:t>Klik om stijl te bewerken</a:t>
            </a:r>
            <a:endParaRPr lang="en-US"/>
          </a:p>
        </p:txBody>
      </p:sp>
      <p:sp>
        <p:nvSpPr>
          <p:cNvPr id="3" name="Subtitle 2"/>
          <p:cNvSpPr>
            <a:spLocks noGrp="1"/>
          </p:cNvSpPr>
          <p:nvPr>
            <p:ph type="subTitle" idx="1"/>
          </p:nvPr>
        </p:nvSpPr>
        <p:spPr>
          <a:xfrm>
            <a:off x="1152000" y="8448000"/>
            <a:ext cx="10464000" cy="2496000"/>
          </a:xfrm>
        </p:spPr>
        <p:txBody>
          <a:bodyPr anchor="t" anchorCtr="0"/>
          <a:lstStyle>
            <a:lvl1pPr marL="0" indent="0" algn="l">
              <a:lnSpc>
                <a:spcPct val="110000"/>
              </a:lnSpc>
              <a:buNone/>
              <a:defRPr sz="4267">
                <a:solidFill>
                  <a:schemeClr val="bg1"/>
                </a:solidFill>
              </a:defRPr>
            </a:lvl1pPr>
            <a:lvl2pPr marL="914411" indent="0" algn="ctr">
              <a:buNone/>
              <a:defRPr sz="4000"/>
            </a:lvl2pPr>
            <a:lvl3pPr marL="1828823" indent="0" algn="ctr">
              <a:buNone/>
              <a:defRPr sz="3600"/>
            </a:lvl3pPr>
            <a:lvl4pPr marL="2743234" indent="0" algn="ctr">
              <a:buNone/>
              <a:defRPr sz="3200"/>
            </a:lvl4pPr>
            <a:lvl5pPr marL="3657646" indent="0" algn="ctr">
              <a:buNone/>
              <a:defRPr sz="3200"/>
            </a:lvl5pPr>
            <a:lvl6pPr marL="4572057" indent="0" algn="ctr">
              <a:buNone/>
              <a:defRPr sz="3200"/>
            </a:lvl6pPr>
            <a:lvl7pPr marL="5486469" indent="0" algn="ctr">
              <a:buNone/>
              <a:defRPr sz="3200"/>
            </a:lvl7pPr>
            <a:lvl8pPr marL="6400880" indent="0" algn="ctr">
              <a:buNone/>
              <a:defRPr sz="3200"/>
            </a:lvl8pPr>
            <a:lvl9pPr marL="7315291" indent="0" algn="ctr">
              <a:buNone/>
              <a:defRPr sz="3200"/>
            </a:lvl9pPr>
          </a:lstStyle>
          <a:p>
            <a:r>
              <a:rPr lang="nl-NL"/>
              <a:t>Klikken om de ondertitelstijl van het model te bewerken</a:t>
            </a:r>
            <a:endParaRPr lang="en-US"/>
          </a:p>
        </p:txBody>
      </p:sp>
      <p:sp>
        <p:nvSpPr>
          <p:cNvPr id="4" name="Date Placeholder 3"/>
          <p:cNvSpPr>
            <a:spLocks noGrp="1"/>
          </p:cNvSpPr>
          <p:nvPr>
            <p:ph type="dt" sz="half" idx="10"/>
          </p:nvPr>
        </p:nvSpPr>
        <p:spPr>
          <a:xfrm>
            <a:off x="1151995" y="11328000"/>
            <a:ext cx="3840000" cy="480000"/>
          </a:xfrm>
        </p:spPr>
        <p:txBody>
          <a:bodyPr anchor="b" anchorCtr="0"/>
          <a:lstStyle>
            <a:lvl1pPr algn="l">
              <a:defRPr sz="2667"/>
            </a:lvl1pPr>
          </a:lstStyle>
          <a:p>
            <a:fld id="{40ADD497-B790-6646-B0B3-65D9752D93A0}" type="datetime4">
              <a:rPr lang="nl-NL" smtClean="0"/>
              <a:pPr/>
              <a:t>15 oktober 2025</a:t>
            </a:fld>
            <a:endParaRPr lang="nl-NL"/>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2304000"/>
            <a:ext cx="192000" cy="94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a:p>
        </p:txBody>
      </p:sp>
      <p:sp>
        <p:nvSpPr>
          <p:cNvPr id="11" name="Tijdelijke aanduiding voor afbeelding 10">
            <a:extLst>
              <a:ext uri="{FF2B5EF4-FFF2-40B4-BE49-F238E27FC236}">
                <a16:creationId xmlns:a16="http://schemas.microsoft.com/office/drawing/2014/main" id="{6011E971-A852-D24F-88AE-06B73C1D71D6}"/>
              </a:ext>
            </a:extLst>
          </p:cNvPr>
          <p:cNvSpPr>
            <a:spLocks noGrp="1" noChangeAspect="1"/>
          </p:cNvSpPr>
          <p:nvPr>
            <p:ph type="pic" idx="13"/>
          </p:nvPr>
        </p:nvSpPr>
        <p:spPr>
          <a:xfrm>
            <a:off x="12192000" y="0"/>
            <a:ext cx="12192000" cy="137160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4267">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11520000" y="0"/>
            <a:ext cx="5568000" cy="2112000"/>
          </a:xfrm>
          <a:blipFill>
            <a:blip r:embed="rId2"/>
            <a:stretch>
              <a:fillRect/>
            </a:stretch>
          </a:blipFill>
        </p:spPr>
        <p:txBody>
          <a:bodyPr/>
          <a:lstStyle>
            <a:lvl1pPr marL="0" indent="0">
              <a:buNone/>
              <a:defRPr sz="2933">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 </a:t>
            </a:r>
          </a:p>
        </p:txBody>
      </p:sp>
    </p:spTree>
    <p:extLst>
      <p:ext uri="{BB962C8B-B14F-4D97-AF65-F5344CB8AC3E}">
        <p14:creationId xmlns:p14="http://schemas.microsoft.com/office/powerpoint/2010/main" val="140310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919995" y="4033768"/>
            <a:ext cx="6528000" cy="672000"/>
          </a:xfrm>
        </p:spPr>
        <p:txBody>
          <a:bodyPr anchor="t" anchorCtr="0"/>
          <a:lstStyle>
            <a:lvl1pPr marL="0" indent="0">
              <a:buNone/>
              <a:defRPr sz="3200"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Klikken te bewerken</a:t>
            </a:r>
          </a:p>
        </p:txBody>
      </p:sp>
      <p:sp>
        <p:nvSpPr>
          <p:cNvPr id="7" name="Date Placeholder 6"/>
          <p:cNvSpPr>
            <a:spLocks noGrp="1"/>
          </p:cNvSpPr>
          <p:nvPr>
            <p:ph type="dt" sz="half" idx="10"/>
          </p:nvPr>
        </p:nvSpPr>
        <p:spPr/>
        <p:txBody>
          <a:bodyPr/>
          <a:lstStyle/>
          <a:p>
            <a:fld id="{DF5F3FBC-26C9-F741-82E9-C379C2A72FB1}" type="datetime4">
              <a:rPr lang="nl-NL" smtClean="0"/>
              <a:t>15 oktober 2025</a:t>
            </a:fld>
            <a:endParaRPr lang="nl-NL"/>
          </a:p>
        </p:txBody>
      </p:sp>
      <p:sp>
        <p:nvSpPr>
          <p:cNvPr id="8" name="Footer Placeholder 7"/>
          <p:cNvSpPr>
            <a:spLocks noGrp="1"/>
          </p:cNvSpPr>
          <p:nvPr>
            <p:ph type="ftr" sz="quarter" idx="11"/>
          </p:nvPr>
        </p:nvSpPr>
        <p:spPr/>
        <p:txBody>
          <a:bodyPr/>
          <a:lstStyle/>
          <a:p>
            <a:r>
              <a:rPr lang="nl-NL"/>
              <a:t>Titel van de presentatie &gt; pas aan via &gt; Functie Koptekst en voettekst</a:t>
            </a:r>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1920004" y="1536000"/>
            <a:ext cx="20543992" cy="2304000"/>
          </a:xfrm>
        </p:spPr>
        <p:txBody>
          <a:bodyPr/>
          <a:lstStyle/>
          <a:p>
            <a:r>
              <a:rPr lang="nl-NL"/>
              <a:t>Klik om stijl te bewerken</a:t>
            </a:r>
            <a:endParaRPr lang="en-US"/>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1920000" y="4896000"/>
            <a:ext cx="6528000" cy="7392000"/>
          </a:xfrm>
        </p:spPr>
        <p:txBody>
          <a:bodyPr/>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15935995" y="4896000"/>
            <a:ext cx="6528000" cy="7392000"/>
          </a:xfrm>
        </p:spPr>
        <p:txBody>
          <a:bodyPr/>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8927997" y="4896000"/>
            <a:ext cx="6528000" cy="7392000"/>
          </a:xfrm>
        </p:spPr>
        <p:txBody>
          <a:bodyPr/>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8927997" y="4033768"/>
            <a:ext cx="6528000" cy="672000"/>
          </a:xfrm>
        </p:spPr>
        <p:txBody>
          <a:bodyPr anchor="t" anchorCtr="0"/>
          <a:lstStyle>
            <a:lvl1pPr marL="0" indent="0">
              <a:buNone/>
              <a:defRPr sz="3200"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Klikken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15935995" y="4033768"/>
            <a:ext cx="6528000" cy="672000"/>
          </a:xfrm>
        </p:spPr>
        <p:txBody>
          <a:bodyPr anchor="t" anchorCtr="0"/>
          <a:lstStyle>
            <a:lvl1pPr marL="0" indent="0">
              <a:buNone/>
              <a:defRPr sz="3200"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Klikken te bewerken</a:t>
            </a:r>
          </a:p>
        </p:txBody>
      </p:sp>
    </p:spTree>
    <p:extLst>
      <p:ext uri="{BB962C8B-B14F-4D97-AF65-F5344CB8AC3E}">
        <p14:creationId xmlns:p14="http://schemas.microsoft.com/office/powerpoint/2010/main" val="95105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919995" y="4033768"/>
            <a:ext cx="9984000" cy="672000"/>
          </a:xfrm>
        </p:spPr>
        <p:txBody>
          <a:bodyPr anchor="t" anchorCtr="0"/>
          <a:lstStyle>
            <a:lvl1pPr marL="0" indent="0">
              <a:buNone/>
              <a:defRPr sz="3200"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Klikken om de tekst te bewerken</a:t>
            </a:r>
          </a:p>
        </p:txBody>
      </p:sp>
      <p:sp>
        <p:nvSpPr>
          <p:cNvPr id="7" name="Date Placeholder 6"/>
          <p:cNvSpPr>
            <a:spLocks noGrp="1"/>
          </p:cNvSpPr>
          <p:nvPr>
            <p:ph type="dt" sz="half" idx="10"/>
          </p:nvPr>
        </p:nvSpPr>
        <p:spPr/>
        <p:txBody>
          <a:bodyPr/>
          <a:lstStyle/>
          <a:p>
            <a:fld id="{DF5F3FBC-26C9-F741-82E9-C379C2A72FB1}" type="datetime4">
              <a:rPr lang="nl-NL" smtClean="0"/>
              <a:t>15 oktober 2025</a:t>
            </a:fld>
            <a:endParaRPr lang="nl-NL"/>
          </a:p>
        </p:txBody>
      </p:sp>
      <p:sp>
        <p:nvSpPr>
          <p:cNvPr id="8" name="Footer Placeholder 7"/>
          <p:cNvSpPr>
            <a:spLocks noGrp="1"/>
          </p:cNvSpPr>
          <p:nvPr>
            <p:ph type="ftr" sz="quarter" idx="11"/>
          </p:nvPr>
        </p:nvSpPr>
        <p:spPr/>
        <p:txBody>
          <a:bodyPr/>
          <a:lstStyle/>
          <a:p>
            <a:r>
              <a:rPr lang="nl-NL"/>
              <a:t>Titel van de presentatie &gt; pas aan via &gt; Functie Koptekst en voettekst</a:t>
            </a:r>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1920004" y="1536000"/>
            <a:ext cx="20543992" cy="2304000"/>
          </a:xfrm>
        </p:spPr>
        <p:txBody>
          <a:bodyPr/>
          <a:lstStyle/>
          <a:p>
            <a:r>
              <a:rPr lang="nl-NL"/>
              <a:t>Klik om stijl te bewerken</a:t>
            </a:r>
            <a:endParaRPr lang="en-US"/>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1920000" y="4896000"/>
            <a:ext cx="9984000" cy="7392000"/>
          </a:xfrm>
        </p:spPr>
        <p:txBody>
          <a:bodyPr/>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12480005" y="4896000"/>
            <a:ext cx="9984000" cy="7392000"/>
          </a:xfrm>
        </p:spPr>
        <p:txBody>
          <a:bodyPr/>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12480005" y="4033771"/>
            <a:ext cx="9984000" cy="672000"/>
          </a:xfrm>
        </p:spPr>
        <p:txBody>
          <a:bodyPr anchor="t" anchorCtr="0"/>
          <a:lstStyle>
            <a:lvl1pPr marL="0" indent="0">
              <a:buNone/>
              <a:defRPr sz="3200"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Klikken om de tekst te bewerken</a:t>
            </a:r>
          </a:p>
        </p:txBody>
      </p:sp>
    </p:spTree>
    <p:extLst>
      <p:ext uri="{BB962C8B-B14F-4D97-AF65-F5344CB8AC3E}">
        <p14:creationId xmlns:p14="http://schemas.microsoft.com/office/powerpoint/2010/main" val="147389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427F158D-E3C5-2048-8947-46DF26820943}"/>
              </a:ext>
            </a:extLst>
          </p:cNvPr>
          <p:cNvSpPr/>
          <p:nvPr userDrawn="1"/>
        </p:nvSpPr>
        <p:spPr>
          <a:xfrm>
            <a:off x="12191997" y="0"/>
            <a:ext cx="12192000" cy="137160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4"/>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3600"/>
          </a:p>
        </p:txBody>
      </p:sp>
      <p:sp>
        <p:nvSpPr>
          <p:cNvPr id="2" name="Title 1"/>
          <p:cNvSpPr>
            <a:spLocks noGrp="1"/>
          </p:cNvSpPr>
          <p:nvPr>
            <p:ph type="title"/>
          </p:nvPr>
        </p:nvSpPr>
        <p:spPr>
          <a:xfrm>
            <a:off x="1920005" y="1536000"/>
            <a:ext cx="8256000" cy="2304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fld id="{5F583914-FB42-5344-A1EB-EE1A95AAD0F5}" type="datetime4">
              <a:rPr lang="nl-NL" smtClean="0"/>
              <a:pPr/>
              <a:t>15 oktober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8EF4773B-E002-0347-9E00-CDF8164E4FDC}"/>
              </a:ext>
            </a:extLst>
          </p:cNvPr>
          <p:cNvSpPr>
            <a:spLocks noGrp="1"/>
          </p:cNvSpPr>
          <p:nvPr>
            <p:ph type="body" sz="half" idx="2"/>
          </p:nvPr>
        </p:nvSpPr>
        <p:spPr>
          <a:xfrm>
            <a:off x="1919989" y="4416002"/>
            <a:ext cx="8256000" cy="7871997"/>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0" name="Text Placeholder 3">
            <a:extLst>
              <a:ext uri="{FF2B5EF4-FFF2-40B4-BE49-F238E27FC236}">
                <a16:creationId xmlns:a16="http://schemas.microsoft.com/office/drawing/2014/main" id="{0748BA84-C33A-A042-912F-611D92D507D0}"/>
              </a:ext>
            </a:extLst>
          </p:cNvPr>
          <p:cNvSpPr>
            <a:spLocks noGrp="1"/>
          </p:cNvSpPr>
          <p:nvPr>
            <p:ph type="body" sz="half" idx="13"/>
          </p:nvPr>
        </p:nvSpPr>
        <p:spPr>
          <a:xfrm>
            <a:off x="12959996" y="2400002"/>
            <a:ext cx="9503997" cy="7871997"/>
          </a:xfrm>
        </p:spPr>
        <p:txBody>
          <a:bodyPr/>
          <a:lstStyle>
            <a:lvl1pPr marL="0" indent="0">
              <a:lnSpc>
                <a:spcPct val="100000"/>
              </a:lnSpc>
              <a:buNone/>
              <a:defRPr sz="7467" b="1">
                <a:solidFill>
                  <a:schemeClr val="tx2"/>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Tree>
    <p:extLst>
      <p:ext uri="{BB962C8B-B14F-4D97-AF65-F5344CB8AC3E}">
        <p14:creationId xmlns:p14="http://schemas.microsoft.com/office/powerpoint/2010/main" val="1525265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5" name="Vrije vorm 14">
            <a:extLst>
              <a:ext uri="{FF2B5EF4-FFF2-40B4-BE49-F238E27FC236}">
                <a16:creationId xmlns:a16="http://schemas.microsoft.com/office/drawing/2014/main" id="{B1F4FA5B-E497-2642-BED5-3A0A7031A26D}"/>
              </a:ext>
            </a:extLst>
          </p:cNvPr>
          <p:cNvSpPr/>
          <p:nvPr userDrawn="1"/>
        </p:nvSpPr>
        <p:spPr>
          <a:xfrm>
            <a:off x="12191997" y="0"/>
            <a:ext cx="12192000" cy="137160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3600"/>
          </a:p>
        </p:txBody>
      </p:sp>
      <p:sp>
        <p:nvSpPr>
          <p:cNvPr id="2" name="Title 1"/>
          <p:cNvSpPr>
            <a:spLocks noGrp="1"/>
          </p:cNvSpPr>
          <p:nvPr>
            <p:ph type="title"/>
          </p:nvPr>
        </p:nvSpPr>
        <p:spPr>
          <a:xfrm>
            <a:off x="1920005" y="1536000"/>
            <a:ext cx="8256000" cy="2304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5F583914-FB42-5344-A1EB-EE1A95AAD0F5}" type="datetime4">
              <a:rPr lang="nl-NL" smtClean="0"/>
              <a:pPr/>
              <a:t>15 oktober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10" name="Text Placeholder 3">
            <a:extLst>
              <a:ext uri="{FF2B5EF4-FFF2-40B4-BE49-F238E27FC236}">
                <a16:creationId xmlns:a16="http://schemas.microsoft.com/office/drawing/2014/main" id="{6ACC3963-9588-6A42-8AB4-A14CC662B009}"/>
              </a:ext>
            </a:extLst>
          </p:cNvPr>
          <p:cNvSpPr>
            <a:spLocks noGrp="1"/>
          </p:cNvSpPr>
          <p:nvPr>
            <p:ph type="body" sz="half" idx="2"/>
          </p:nvPr>
        </p:nvSpPr>
        <p:spPr>
          <a:xfrm>
            <a:off x="1919989" y="4416002"/>
            <a:ext cx="8256000" cy="7871997"/>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1" name="Text Placeholder 3">
            <a:extLst>
              <a:ext uri="{FF2B5EF4-FFF2-40B4-BE49-F238E27FC236}">
                <a16:creationId xmlns:a16="http://schemas.microsoft.com/office/drawing/2014/main" id="{77457137-B10F-2B43-8A15-1B4C8AA1B101}"/>
              </a:ext>
            </a:extLst>
          </p:cNvPr>
          <p:cNvSpPr>
            <a:spLocks noGrp="1"/>
          </p:cNvSpPr>
          <p:nvPr>
            <p:ph type="body" sz="half" idx="13"/>
          </p:nvPr>
        </p:nvSpPr>
        <p:spPr>
          <a:xfrm>
            <a:off x="12959996" y="2400002"/>
            <a:ext cx="9503997" cy="7871997"/>
          </a:xfrm>
        </p:spPr>
        <p:txBody>
          <a:bodyPr/>
          <a:lstStyle>
            <a:lvl1pPr marL="0" indent="0">
              <a:lnSpc>
                <a:spcPct val="100000"/>
              </a:lnSpc>
              <a:buNone/>
              <a:defRPr sz="7467" b="1">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Tree>
    <p:extLst>
      <p:ext uri="{BB962C8B-B14F-4D97-AF65-F5344CB8AC3E}">
        <p14:creationId xmlns:p14="http://schemas.microsoft.com/office/powerpoint/2010/main" val="2242144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5" name="Vrije vorm 14">
            <a:extLst>
              <a:ext uri="{FF2B5EF4-FFF2-40B4-BE49-F238E27FC236}">
                <a16:creationId xmlns:a16="http://schemas.microsoft.com/office/drawing/2014/main" id="{E7D15197-E6D8-4D46-97D4-AC636CA495EF}"/>
              </a:ext>
            </a:extLst>
          </p:cNvPr>
          <p:cNvSpPr/>
          <p:nvPr userDrawn="1"/>
        </p:nvSpPr>
        <p:spPr>
          <a:xfrm>
            <a:off x="12191997" y="0"/>
            <a:ext cx="12192000" cy="137160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3600"/>
          </a:p>
        </p:txBody>
      </p:sp>
      <p:sp>
        <p:nvSpPr>
          <p:cNvPr id="2" name="Title 1"/>
          <p:cNvSpPr>
            <a:spLocks noGrp="1"/>
          </p:cNvSpPr>
          <p:nvPr>
            <p:ph type="title"/>
          </p:nvPr>
        </p:nvSpPr>
        <p:spPr>
          <a:xfrm>
            <a:off x="1920005" y="1536000"/>
            <a:ext cx="8256000" cy="2304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fld id="{5F583914-FB42-5344-A1EB-EE1A95AAD0F5}" type="datetime4">
              <a:rPr lang="nl-NL" smtClean="0"/>
              <a:pPr/>
              <a:t>15 oktober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10" name="Text Placeholder 3">
            <a:extLst>
              <a:ext uri="{FF2B5EF4-FFF2-40B4-BE49-F238E27FC236}">
                <a16:creationId xmlns:a16="http://schemas.microsoft.com/office/drawing/2014/main" id="{07A7DC2A-C756-0948-8B2F-E1E7F2D43BA3}"/>
              </a:ext>
            </a:extLst>
          </p:cNvPr>
          <p:cNvSpPr>
            <a:spLocks noGrp="1"/>
          </p:cNvSpPr>
          <p:nvPr>
            <p:ph type="body" sz="half" idx="2"/>
          </p:nvPr>
        </p:nvSpPr>
        <p:spPr>
          <a:xfrm>
            <a:off x="1919989" y="4416002"/>
            <a:ext cx="8256000" cy="7871997"/>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1" name="Text Placeholder 3">
            <a:extLst>
              <a:ext uri="{FF2B5EF4-FFF2-40B4-BE49-F238E27FC236}">
                <a16:creationId xmlns:a16="http://schemas.microsoft.com/office/drawing/2014/main" id="{7E129C27-8A04-AC4B-84B3-C2E4672497D1}"/>
              </a:ext>
            </a:extLst>
          </p:cNvPr>
          <p:cNvSpPr>
            <a:spLocks noGrp="1"/>
          </p:cNvSpPr>
          <p:nvPr>
            <p:ph type="body" sz="half" idx="13"/>
          </p:nvPr>
        </p:nvSpPr>
        <p:spPr>
          <a:xfrm>
            <a:off x="12959996" y="2400002"/>
            <a:ext cx="9503997" cy="7871997"/>
          </a:xfrm>
        </p:spPr>
        <p:txBody>
          <a:bodyPr/>
          <a:lstStyle>
            <a:lvl1pPr marL="0" indent="0">
              <a:lnSpc>
                <a:spcPct val="100000"/>
              </a:lnSpc>
              <a:buNone/>
              <a:defRPr sz="7467" b="1">
                <a:solidFill>
                  <a:schemeClr val="tx2"/>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Tree>
    <p:extLst>
      <p:ext uri="{BB962C8B-B14F-4D97-AF65-F5344CB8AC3E}">
        <p14:creationId xmlns:p14="http://schemas.microsoft.com/office/powerpoint/2010/main" val="3260708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9BF10B72-8B43-144C-90A1-7955E56D624F}"/>
              </a:ext>
            </a:extLst>
          </p:cNvPr>
          <p:cNvSpPr/>
          <p:nvPr userDrawn="1"/>
        </p:nvSpPr>
        <p:spPr>
          <a:xfrm>
            <a:off x="0" y="2"/>
            <a:ext cx="12192000" cy="13722893"/>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4"/>
              </a:gs>
              <a:gs pos="98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3600"/>
          </a:p>
        </p:txBody>
      </p:sp>
      <p:sp>
        <p:nvSpPr>
          <p:cNvPr id="2" name="Title 1"/>
          <p:cNvSpPr>
            <a:spLocks noGrp="1"/>
          </p:cNvSpPr>
          <p:nvPr>
            <p:ph type="title"/>
          </p:nvPr>
        </p:nvSpPr>
        <p:spPr>
          <a:xfrm>
            <a:off x="14207992" y="1536000"/>
            <a:ext cx="8256000" cy="2304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p>
            <a:fld id="{5F583914-FB42-5344-A1EB-EE1A95AAD0F5}" type="datetime4">
              <a:rPr lang="nl-NL" smtClean="0"/>
              <a:t>15 oktober 2025</a:t>
            </a:fld>
            <a:endParaRPr lang="nl-NL"/>
          </a:p>
        </p:txBody>
      </p:sp>
      <p:sp>
        <p:nvSpPr>
          <p:cNvPr id="5" name="Footer Placeholder 4"/>
          <p:cNvSpPr>
            <a:spLocks noGrp="1"/>
          </p:cNvSpPr>
          <p:nvPr>
            <p:ph type="ftr" sz="quarter" idx="11"/>
          </p:nvPr>
        </p:nvSpPr>
        <p:spPr/>
        <p:txBody>
          <a:bodyPr/>
          <a:lstStyle>
            <a:lvl1pPr>
              <a:defRPr>
                <a:solidFill>
                  <a:schemeClr val="tx2"/>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14207976" y="4416002"/>
            <a:ext cx="8256000" cy="7871997"/>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1920002" y="2400002"/>
            <a:ext cx="9503997" cy="7871997"/>
          </a:xfrm>
        </p:spPr>
        <p:txBody>
          <a:bodyPr/>
          <a:lstStyle>
            <a:lvl1pPr marL="0" indent="0">
              <a:lnSpc>
                <a:spcPct val="100000"/>
              </a:lnSpc>
              <a:buNone/>
              <a:defRPr sz="7467" b="1">
                <a:solidFill>
                  <a:schemeClr val="tx2"/>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Tree>
    <p:extLst>
      <p:ext uri="{BB962C8B-B14F-4D97-AF65-F5344CB8AC3E}">
        <p14:creationId xmlns:p14="http://schemas.microsoft.com/office/powerpoint/2010/main" val="2787069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4B6EE84E-A45E-674B-AD12-A5C2544FC93A}"/>
              </a:ext>
            </a:extLst>
          </p:cNvPr>
          <p:cNvSpPr/>
          <p:nvPr userDrawn="1"/>
        </p:nvSpPr>
        <p:spPr>
          <a:xfrm>
            <a:off x="0" y="2"/>
            <a:ext cx="12192000" cy="13722893"/>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3600"/>
          </a:p>
        </p:txBody>
      </p:sp>
      <p:sp>
        <p:nvSpPr>
          <p:cNvPr id="2" name="Title 1"/>
          <p:cNvSpPr>
            <a:spLocks noGrp="1"/>
          </p:cNvSpPr>
          <p:nvPr>
            <p:ph type="title"/>
          </p:nvPr>
        </p:nvSpPr>
        <p:spPr>
          <a:xfrm>
            <a:off x="14207992" y="1536000"/>
            <a:ext cx="8256000" cy="2304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p>
            <a:fld id="{5F583914-FB42-5344-A1EB-EE1A95AAD0F5}" type="datetime4">
              <a:rPr lang="nl-NL" smtClean="0"/>
              <a:t>15 oktober 2025</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009543C0-73B1-0642-A350-CCDB2815547B}"/>
              </a:ext>
            </a:extLst>
          </p:cNvPr>
          <p:cNvSpPr>
            <a:spLocks noGrp="1"/>
          </p:cNvSpPr>
          <p:nvPr>
            <p:ph type="body" sz="half" idx="2"/>
          </p:nvPr>
        </p:nvSpPr>
        <p:spPr>
          <a:xfrm>
            <a:off x="14207976" y="4416002"/>
            <a:ext cx="8256000" cy="7871997"/>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4" name="Text Placeholder 3">
            <a:extLst>
              <a:ext uri="{FF2B5EF4-FFF2-40B4-BE49-F238E27FC236}">
                <a16:creationId xmlns:a16="http://schemas.microsoft.com/office/drawing/2014/main" id="{3E6C3C8C-0568-794A-806B-6747596AC2FB}"/>
              </a:ext>
            </a:extLst>
          </p:cNvPr>
          <p:cNvSpPr>
            <a:spLocks noGrp="1"/>
          </p:cNvSpPr>
          <p:nvPr>
            <p:ph type="body" sz="half" idx="13"/>
          </p:nvPr>
        </p:nvSpPr>
        <p:spPr>
          <a:xfrm>
            <a:off x="1920002" y="2400002"/>
            <a:ext cx="9503997" cy="7871997"/>
          </a:xfrm>
        </p:spPr>
        <p:txBody>
          <a:bodyPr/>
          <a:lstStyle>
            <a:lvl1pPr marL="0" indent="0">
              <a:lnSpc>
                <a:spcPct val="100000"/>
              </a:lnSpc>
              <a:buNone/>
              <a:defRPr sz="7467" b="1">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Tree>
    <p:extLst>
      <p:ext uri="{BB962C8B-B14F-4D97-AF65-F5344CB8AC3E}">
        <p14:creationId xmlns:p14="http://schemas.microsoft.com/office/powerpoint/2010/main" val="295701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5" name="Vrije vorm 14">
            <a:extLst>
              <a:ext uri="{FF2B5EF4-FFF2-40B4-BE49-F238E27FC236}">
                <a16:creationId xmlns:a16="http://schemas.microsoft.com/office/drawing/2014/main" id="{C06382F5-0D5A-664D-8FB2-F36F4AC0D9F4}"/>
              </a:ext>
            </a:extLst>
          </p:cNvPr>
          <p:cNvSpPr/>
          <p:nvPr userDrawn="1"/>
        </p:nvSpPr>
        <p:spPr>
          <a:xfrm>
            <a:off x="0" y="2"/>
            <a:ext cx="12192000" cy="13722893"/>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3600"/>
          </a:p>
        </p:txBody>
      </p:sp>
      <p:sp>
        <p:nvSpPr>
          <p:cNvPr id="2" name="Title 1"/>
          <p:cNvSpPr>
            <a:spLocks noGrp="1"/>
          </p:cNvSpPr>
          <p:nvPr>
            <p:ph type="title"/>
          </p:nvPr>
        </p:nvSpPr>
        <p:spPr>
          <a:xfrm>
            <a:off x="14207992" y="1536000"/>
            <a:ext cx="8256000" cy="2304000"/>
          </a:xfrm>
        </p:spPr>
        <p:txBody>
          <a:bodyPr anchor="b" anchorCtr="0"/>
          <a:lstStyle/>
          <a:p>
            <a:r>
              <a:rPr lang="nl-NL"/>
              <a:t>Klik om stijl te bewerken</a:t>
            </a:r>
            <a:endParaRPr lang="en-US"/>
          </a:p>
        </p:txBody>
      </p:sp>
      <p:sp>
        <p:nvSpPr>
          <p:cNvPr id="4" name="Date Placeholder 3"/>
          <p:cNvSpPr>
            <a:spLocks noGrp="1"/>
          </p:cNvSpPr>
          <p:nvPr>
            <p:ph type="dt" sz="half" idx="10"/>
          </p:nvPr>
        </p:nvSpPr>
        <p:spPr/>
        <p:txBody>
          <a:bodyPr/>
          <a:lstStyle/>
          <a:p>
            <a:fld id="{5F583914-FB42-5344-A1EB-EE1A95AAD0F5}" type="datetime4">
              <a:rPr lang="nl-NL" smtClean="0"/>
              <a:t>15 oktober 2025</a:t>
            </a:fld>
            <a:endParaRPr lang="nl-NL"/>
          </a:p>
        </p:txBody>
      </p:sp>
      <p:sp>
        <p:nvSpPr>
          <p:cNvPr id="5" name="Footer Placeholder 4"/>
          <p:cNvSpPr>
            <a:spLocks noGrp="1"/>
          </p:cNvSpPr>
          <p:nvPr>
            <p:ph type="ftr" sz="quarter" idx="11"/>
          </p:nvPr>
        </p:nvSpPr>
        <p:spPr/>
        <p:txBody>
          <a:bodyPr/>
          <a:lstStyle>
            <a:lvl1pPr>
              <a:defRPr>
                <a:solidFill>
                  <a:schemeClr val="tx2"/>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8739DC4D-F9FB-5A4F-88E9-4950FDEE70E7}"/>
              </a:ext>
            </a:extLst>
          </p:cNvPr>
          <p:cNvSpPr>
            <a:spLocks noGrp="1"/>
          </p:cNvSpPr>
          <p:nvPr>
            <p:ph type="body" sz="half" idx="2"/>
          </p:nvPr>
        </p:nvSpPr>
        <p:spPr>
          <a:xfrm>
            <a:off x="14207976" y="4416002"/>
            <a:ext cx="8256000" cy="7871997"/>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2" name="Text Placeholder 3">
            <a:extLst>
              <a:ext uri="{FF2B5EF4-FFF2-40B4-BE49-F238E27FC236}">
                <a16:creationId xmlns:a16="http://schemas.microsoft.com/office/drawing/2014/main" id="{7D08273E-77D4-3F45-A363-EEF7AA05F362}"/>
              </a:ext>
            </a:extLst>
          </p:cNvPr>
          <p:cNvSpPr>
            <a:spLocks noGrp="1"/>
          </p:cNvSpPr>
          <p:nvPr>
            <p:ph type="body" sz="half" idx="13"/>
          </p:nvPr>
        </p:nvSpPr>
        <p:spPr>
          <a:xfrm>
            <a:off x="1920002" y="2400002"/>
            <a:ext cx="9503997" cy="7871997"/>
          </a:xfrm>
        </p:spPr>
        <p:txBody>
          <a:bodyPr/>
          <a:lstStyle>
            <a:lvl1pPr marL="0" indent="0">
              <a:lnSpc>
                <a:spcPct val="100000"/>
              </a:lnSpc>
              <a:buNone/>
              <a:defRPr sz="7467" b="1">
                <a:solidFill>
                  <a:schemeClr val="tx2"/>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Tree>
    <p:extLst>
      <p:ext uri="{BB962C8B-B14F-4D97-AF65-F5344CB8AC3E}">
        <p14:creationId xmlns:p14="http://schemas.microsoft.com/office/powerpoint/2010/main" val="976217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68000" y="3840000"/>
            <a:ext cx="1632000" cy="1632000"/>
          </a:xfrm>
          <a:noFill/>
        </p:spPr>
        <p:txBody>
          <a:bodyPr lIns="36000" tIns="36000" rIns="36000" anchor="t"/>
          <a:lstStyle>
            <a:lvl1pPr marL="0" indent="0" algn="ctr">
              <a:lnSpc>
                <a:spcPct val="100000"/>
              </a:lnSpc>
              <a:spcBef>
                <a:spcPts val="0"/>
              </a:spcBef>
              <a:buNone/>
              <a:defRPr sz="2133">
                <a:solidFill>
                  <a:schemeClr val="bg1"/>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920000" y="7680000"/>
            <a:ext cx="4800000" cy="4608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15 oktober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1920004" y="1536000"/>
            <a:ext cx="20543992" cy="2304000"/>
          </a:xfrm>
        </p:spPr>
        <p:txBody>
          <a:bodyPr/>
          <a:lstStyle/>
          <a:p>
            <a:r>
              <a:rPr lang="nl-NL"/>
              <a:t>Klik om stijl te bewerken</a:t>
            </a:r>
            <a:endParaRPr lang="en-US"/>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17663997" y="7680000"/>
            <a:ext cx="4800000" cy="4608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7168000" y="7680000"/>
            <a:ext cx="4800000" cy="4608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12416000" y="7680000"/>
            <a:ext cx="4800000" cy="4608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1919995" y="5664000"/>
            <a:ext cx="4800000" cy="1440000"/>
          </a:xfrm>
        </p:spPr>
        <p:txBody>
          <a:bodyPr anchor="t" anchorCtr="0"/>
          <a:lstStyle>
            <a:lvl1pPr marL="0" indent="0">
              <a:lnSpc>
                <a:spcPct val="100000"/>
              </a:lnSpc>
              <a:buNone/>
              <a:defRPr sz="3733"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7168000" y="5664000"/>
            <a:ext cx="4800000" cy="1440000"/>
          </a:xfrm>
        </p:spPr>
        <p:txBody>
          <a:bodyPr anchor="t" anchorCtr="0"/>
          <a:lstStyle>
            <a:lvl1pPr marL="0" indent="0">
              <a:lnSpc>
                <a:spcPct val="100000"/>
              </a:lnSpc>
              <a:buNone/>
              <a:defRPr sz="3733"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12416000" y="5664000"/>
            <a:ext cx="4800000" cy="1440000"/>
          </a:xfrm>
        </p:spPr>
        <p:txBody>
          <a:bodyPr anchor="t" anchorCtr="0"/>
          <a:lstStyle>
            <a:lvl1pPr marL="0" indent="0">
              <a:lnSpc>
                <a:spcPct val="100000"/>
              </a:lnSpc>
              <a:buNone/>
              <a:defRPr sz="3733"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17663997" y="5664000"/>
            <a:ext cx="4800000" cy="1440000"/>
          </a:xfrm>
        </p:spPr>
        <p:txBody>
          <a:bodyPr anchor="t" anchorCtr="0"/>
          <a:lstStyle>
            <a:lvl1pPr marL="0" indent="0">
              <a:lnSpc>
                <a:spcPct val="100000"/>
              </a:lnSpc>
              <a:buNone/>
              <a:defRPr sz="3733"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12415997" y="3840000"/>
            <a:ext cx="1632000" cy="1632000"/>
          </a:xfrm>
          <a:noFill/>
        </p:spPr>
        <p:txBody>
          <a:bodyPr lIns="36000" tIns="36000" rIns="36000" anchor="t"/>
          <a:lstStyle>
            <a:lvl1pPr marL="0" indent="0" algn="ctr">
              <a:lnSpc>
                <a:spcPct val="100000"/>
              </a:lnSpc>
              <a:spcBef>
                <a:spcPts val="0"/>
              </a:spcBef>
              <a:buNone/>
              <a:defRPr sz="2133">
                <a:solidFill>
                  <a:schemeClr val="bg1"/>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17673035" y="3840000"/>
            <a:ext cx="1632000" cy="1632000"/>
          </a:xfrm>
          <a:noFill/>
        </p:spPr>
        <p:txBody>
          <a:bodyPr lIns="36000" tIns="36000" rIns="36000" anchor="t"/>
          <a:lstStyle>
            <a:lvl1pPr marL="0" indent="0" algn="ctr">
              <a:lnSpc>
                <a:spcPct val="100000"/>
              </a:lnSpc>
              <a:spcBef>
                <a:spcPts val="0"/>
              </a:spcBef>
              <a:buNone/>
              <a:defRPr sz="2133">
                <a:solidFill>
                  <a:schemeClr val="bg1"/>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1960624" y="3840000"/>
            <a:ext cx="1632000" cy="1632000"/>
          </a:xfrm>
          <a:noFill/>
        </p:spPr>
        <p:txBody>
          <a:bodyPr lIns="36000" tIns="36000" rIns="36000" anchor="t"/>
          <a:lstStyle>
            <a:lvl1pPr marL="0" indent="0" algn="ctr">
              <a:lnSpc>
                <a:spcPct val="100000"/>
              </a:lnSpc>
              <a:spcBef>
                <a:spcPts val="0"/>
              </a:spcBef>
              <a:buNone/>
              <a:defRPr sz="2133">
                <a:solidFill>
                  <a:schemeClr val="bg1"/>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Tree>
    <p:extLst>
      <p:ext uri="{BB962C8B-B14F-4D97-AF65-F5344CB8AC3E}">
        <p14:creationId xmlns:p14="http://schemas.microsoft.com/office/powerpoint/2010/main" val="935313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5995" y="3840000"/>
            <a:ext cx="1632000" cy="1632000"/>
          </a:xfrm>
          <a:noFill/>
        </p:spPr>
        <p:txBody>
          <a:bodyPr lIns="36000" tIns="36000" rIns="36000" anchor="t"/>
          <a:lstStyle>
            <a:lvl1pPr marL="0" indent="0" algn="ctr">
              <a:lnSpc>
                <a:spcPct val="100000"/>
              </a:lnSpc>
              <a:spcBef>
                <a:spcPts val="0"/>
              </a:spcBef>
              <a:buNone/>
              <a:defRPr sz="2133">
                <a:solidFill>
                  <a:schemeClr val="bg1"/>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920000" y="7680000"/>
            <a:ext cx="3840000" cy="4608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15 oktober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1920004" y="1536000"/>
            <a:ext cx="20543992" cy="2304000"/>
          </a:xfrm>
        </p:spPr>
        <p:txBody>
          <a:bodyPr/>
          <a:lstStyle/>
          <a:p>
            <a:r>
              <a:rPr lang="nl-NL"/>
              <a:t>Klik om stijl te bewerken</a:t>
            </a:r>
            <a:endParaRPr lang="en-US"/>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18623995" y="7680000"/>
            <a:ext cx="3840000" cy="4608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6095995" y="7680000"/>
            <a:ext cx="3840000" cy="4608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10271995" y="7680000"/>
            <a:ext cx="3840000" cy="4608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1919995" y="5664000"/>
            <a:ext cx="3840000" cy="1440000"/>
          </a:xfrm>
        </p:spPr>
        <p:txBody>
          <a:bodyPr anchor="t" anchorCtr="0"/>
          <a:lstStyle>
            <a:lvl1pPr marL="0" indent="0">
              <a:lnSpc>
                <a:spcPct val="100000"/>
              </a:lnSpc>
              <a:buNone/>
              <a:defRPr sz="3733"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6095995" y="5664000"/>
            <a:ext cx="3840000" cy="1440000"/>
          </a:xfrm>
        </p:spPr>
        <p:txBody>
          <a:bodyPr anchor="t" anchorCtr="0"/>
          <a:lstStyle>
            <a:lvl1pPr marL="0" indent="0">
              <a:lnSpc>
                <a:spcPct val="100000"/>
              </a:lnSpc>
              <a:buNone/>
              <a:defRPr sz="3733"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10271995" y="5664000"/>
            <a:ext cx="3840000" cy="1440000"/>
          </a:xfrm>
        </p:spPr>
        <p:txBody>
          <a:bodyPr anchor="t" anchorCtr="0"/>
          <a:lstStyle>
            <a:lvl1pPr marL="0" indent="0">
              <a:lnSpc>
                <a:spcPct val="100000"/>
              </a:lnSpc>
              <a:buNone/>
              <a:defRPr sz="3733"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10271995" y="3840000"/>
            <a:ext cx="1632000" cy="1632000"/>
          </a:xfrm>
          <a:noFill/>
        </p:spPr>
        <p:txBody>
          <a:bodyPr lIns="36000" tIns="36000" rIns="36000" anchor="t"/>
          <a:lstStyle>
            <a:lvl1pPr marL="0" indent="0" algn="ctr">
              <a:lnSpc>
                <a:spcPct val="100000"/>
              </a:lnSpc>
              <a:spcBef>
                <a:spcPts val="0"/>
              </a:spcBef>
              <a:buNone/>
              <a:defRPr sz="2133">
                <a:solidFill>
                  <a:schemeClr val="bg1"/>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18623995" y="3840000"/>
            <a:ext cx="1632000" cy="1632000"/>
          </a:xfrm>
          <a:noFill/>
        </p:spPr>
        <p:txBody>
          <a:bodyPr lIns="36000" tIns="36000" rIns="36000" anchor="t"/>
          <a:lstStyle>
            <a:lvl1pPr marL="0" indent="0" algn="ctr">
              <a:lnSpc>
                <a:spcPct val="100000"/>
              </a:lnSpc>
              <a:spcBef>
                <a:spcPts val="0"/>
              </a:spcBef>
              <a:buNone/>
              <a:defRPr sz="2133">
                <a:solidFill>
                  <a:schemeClr val="bg1"/>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1960624" y="3840000"/>
            <a:ext cx="1632000" cy="1632000"/>
          </a:xfrm>
          <a:noFill/>
        </p:spPr>
        <p:txBody>
          <a:bodyPr lIns="36000" tIns="36000" rIns="36000" anchor="t"/>
          <a:lstStyle>
            <a:lvl1pPr marL="0" indent="0" algn="ctr">
              <a:lnSpc>
                <a:spcPct val="100000"/>
              </a:lnSpc>
              <a:spcBef>
                <a:spcPts val="0"/>
              </a:spcBef>
              <a:buNone/>
              <a:defRPr sz="2133">
                <a:solidFill>
                  <a:schemeClr val="bg1"/>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18624000" y="5664000"/>
            <a:ext cx="3840000" cy="1440000"/>
          </a:xfrm>
        </p:spPr>
        <p:txBody>
          <a:bodyPr anchor="t" anchorCtr="0"/>
          <a:lstStyle>
            <a:lvl1pPr marL="0" indent="0">
              <a:lnSpc>
                <a:spcPct val="100000"/>
              </a:lnSpc>
              <a:buNone/>
              <a:defRPr sz="3733"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14447995" y="7680000"/>
            <a:ext cx="3840000" cy="4608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14447995" y="5664000"/>
            <a:ext cx="3840000" cy="1440000"/>
          </a:xfrm>
        </p:spPr>
        <p:txBody>
          <a:bodyPr anchor="t" anchorCtr="0"/>
          <a:lstStyle>
            <a:lvl1pPr marL="0" indent="0">
              <a:lnSpc>
                <a:spcPct val="100000"/>
              </a:lnSpc>
              <a:buNone/>
              <a:defRPr sz="3733"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14447995" y="3840000"/>
            <a:ext cx="1632000" cy="1632000"/>
          </a:xfrm>
          <a:noFill/>
        </p:spPr>
        <p:txBody>
          <a:bodyPr lIns="36000" tIns="36000" rIns="36000" anchor="t"/>
          <a:lstStyle>
            <a:lvl1pPr marL="0" indent="0" algn="ctr">
              <a:lnSpc>
                <a:spcPct val="100000"/>
              </a:lnSpc>
              <a:spcBef>
                <a:spcPts val="0"/>
              </a:spcBef>
              <a:buNone/>
              <a:defRPr sz="2133">
                <a:solidFill>
                  <a:schemeClr val="bg1"/>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Tree>
    <p:extLst>
      <p:ext uri="{BB962C8B-B14F-4D97-AF65-F5344CB8AC3E}">
        <p14:creationId xmlns:p14="http://schemas.microsoft.com/office/powerpoint/2010/main" val="221394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a:stretch>
            <a:fillRect/>
          </a:stretch>
        </p:blipFill>
        <p:spPr>
          <a:xfrm>
            <a:off x="11520000" y="0"/>
            <a:ext cx="5554133" cy="2099733"/>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12192000" y="0"/>
            <a:ext cx="12192000" cy="137160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4267">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4" name="Date Placeholder 3"/>
          <p:cNvSpPr>
            <a:spLocks noGrp="1"/>
          </p:cNvSpPr>
          <p:nvPr>
            <p:ph type="dt" sz="half" idx="10"/>
          </p:nvPr>
        </p:nvSpPr>
        <p:spPr>
          <a:xfrm>
            <a:off x="1151995" y="11328000"/>
            <a:ext cx="3840000" cy="480000"/>
          </a:xfrm>
        </p:spPr>
        <p:txBody>
          <a:bodyPr anchor="b" anchorCtr="0"/>
          <a:lstStyle>
            <a:lvl1pPr algn="l">
              <a:defRPr sz="2667"/>
            </a:lvl1pPr>
          </a:lstStyle>
          <a:p>
            <a:fld id="{40ADD497-B790-6646-B0B3-65D9752D93A0}" type="datetime4">
              <a:rPr lang="nl-NL" smtClean="0"/>
              <a:pPr/>
              <a:t>15 oktober 2025</a:t>
            </a:fld>
            <a:endParaRPr lang="nl-NL"/>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2304000"/>
            <a:ext cx="192000" cy="94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11520000" y="0"/>
            <a:ext cx="5568000" cy="2112000"/>
          </a:xfrm>
          <a:blipFill>
            <a:blip r:embed="rId2"/>
            <a:stretch>
              <a:fillRect/>
            </a:stretch>
          </a:blipFill>
        </p:spPr>
        <p:txBody>
          <a:bodyPr/>
          <a:lstStyle>
            <a:lvl1pPr marL="0" indent="0">
              <a:buNone/>
              <a:defRPr sz="2933">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 </a:t>
            </a:r>
          </a:p>
        </p:txBody>
      </p:sp>
      <p:sp>
        <p:nvSpPr>
          <p:cNvPr id="9" name="Title 1">
            <a:extLst>
              <a:ext uri="{FF2B5EF4-FFF2-40B4-BE49-F238E27FC236}">
                <a16:creationId xmlns:a16="http://schemas.microsoft.com/office/drawing/2014/main" id="{72F04F7E-F18F-AC4D-9FC1-FED97E5AA29F}"/>
              </a:ext>
            </a:extLst>
          </p:cNvPr>
          <p:cNvSpPr>
            <a:spLocks noGrp="1"/>
          </p:cNvSpPr>
          <p:nvPr>
            <p:ph type="ctrTitle"/>
          </p:nvPr>
        </p:nvSpPr>
        <p:spPr>
          <a:xfrm>
            <a:off x="1152000" y="2208000"/>
            <a:ext cx="10464000" cy="6144000"/>
          </a:xfrm>
        </p:spPr>
        <p:txBody>
          <a:bodyPr anchor="b" anchorCtr="0"/>
          <a:lstStyle>
            <a:lvl1pPr algn="l">
              <a:lnSpc>
                <a:spcPct val="100000"/>
              </a:lnSpc>
              <a:defRPr sz="8533">
                <a:solidFill>
                  <a:schemeClr val="bg1"/>
                </a:solidFill>
              </a:defRPr>
            </a:lvl1pPr>
          </a:lstStyle>
          <a:p>
            <a:r>
              <a:rPr lang="nl-NL"/>
              <a:t>Klik om stijl te bewerken</a:t>
            </a:r>
            <a:endParaRPr lang="en-US"/>
          </a:p>
        </p:txBody>
      </p:sp>
      <p:sp>
        <p:nvSpPr>
          <p:cNvPr id="10" name="Subtitle 2">
            <a:extLst>
              <a:ext uri="{FF2B5EF4-FFF2-40B4-BE49-F238E27FC236}">
                <a16:creationId xmlns:a16="http://schemas.microsoft.com/office/drawing/2014/main" id="{61D74FB1-AF93-5046-B243-54428312B3B4}"/>
              </a:ext>
            </a:extLst>
          </p:cNvPr>
          <p:cNvSpPr>
            <a:spLocks noGrp="1"/>
          </p:cNvSpPr>
          <p:nvPr>
            <p:ph type="subTitle" idx="1"/>
          </p:nvPr>
        </p:nvSpPr>
        <p:spPr>
          <a:xfrm>
            <a:off x="1152000" y="8448000"/>
            <a:ext cx="10464000" cy="2496000"/>
          </a:xfrm>
        </p:spPr>
        <p:txBody>
          <a:bodyPr anchor="t" anchorCtr="0"/>
          <a:lstStyle>
            <a:lvl1pPr marL="0" indent="0" algn="l">
              <a:lnSpc>
                <a:spcPct val="110000"/>
              </a:lnSpc>
              <a:buNone/>
              <a:defRPr sz="4267">
                <a:solidFill>
                  <a:schemeClr val="bg1"/>
                </a:solidFill>
              </a:defRPr>
            </a:lvl1pPr>
            <a:lvl2pPr marL="914411" indent="0" algn="ctr">
              <a:buNone/>
              <a:defRPr sz="4000"/>
            </a:lvl2pPr>
            <a:lvl3pPr marL="1828823" indent="0" algn="ctr">
              <a:buNone/>
              <a:defRPr sz="3600"/>
            </a:lvl3pPr>
            <a:lvl4pPr marL="2743234" indent="0" algn="ctr">
              <a:buNone/>
              <a:defRPr sz="3200"/>
            </a:lvl4pPr>
            <a:lvl5pPr marL="3657646" indent="0" algn="ctr">
              <a:buNone/>
              <a:defRPr sz="3200"/>
            </a:lvl5pPr>
            <a:lvl6pPr marL="4572057" indent="0" algn="ctr">
              <a:buNone/>
              <a:defRPr sz="3200"/>
            </a:lvl6pPr>
            <a:lvl7pPr marL="5486469" indent="0" algn="ctr">
              <a:buNone/>
              <a:defRPr sz="3200"/>
            </a:lvl7pPr>
            <a:lvl8pPr marL="6400880" indent="0" algn="ctr">
              <a:buNone/>
              <a:defRPr sz="3200"/>
            </a:lvl8pPr>
            <a:lvl9pPr marL="7315291" indent="0" algn="ctr">
              <a:buNone/>
              <a:defRPr sz="3200"/>
            </a:lvl9pPr>
          </a:lstStyle>
          <a:p>
            <a:r>
              <a:rPr lang="nl-NL"/>
              <a:t>Klikken om de ondertitelstijl van het model te bewerken</a:t>
            </a:r>
            <a:endParaRPr lang="en-US"/>
          </a:p>
        </p:txBody>
      </p:sp>
    </p:spTree>
    <p:extLst>
      <p:ext uri="{BB962C8B-B14F-4D97-AF65-F5344CB8AC3E}">
        <p14:creationId xmlns:p14="http://schemas.microsoft.com/office/powerpoint/2010/main" val="1400653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BE92A0-EE28-164E-8842-ED9D6A0E05C2}" type="datetime4">
              <a:rPr lang="nl-NL" smtClean="0"/>
              <a:t>15 oktober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5140E7B3-321F-C04F-B8C4-2C3106CDE3DA}"/>
              </a:ext>
            </a:extLst>
          </p:cNvPr>
          <p:cNvSpPr/>
          <p:nvPr userDrawn="1"/>
        </p:nvSpPr>
        <p:spPr>
          <a:xfrm>
            <a:off x="0" y="2304000"/>
            <a:ext cx="192000" cy="94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a:p>
        </p:txBody>
      </p:sp>
      <p:sp>
        <p:nvSpPr>
          <p:cNvPr id="8" name="Title 1">
            <a:extLst>
              <a:ext uri="{FF2B5EF4-FFF2-40B4-BE49-F238E27FC236}">
                <a16:creationId xmlns:a16="http://schemas.microsoft.com/office/drawing/2014/main" id="{3FB2C2F6-2797-124C-9DF6-9A8C908E6952}"/>
              </a:ext>
            </a:extLst>
          </p:cNvPr>
          <p:cNvSpPr>
            <a:spLocks noGrp="1"/>
          </p:cNvSpPr>
          <p:nvPr>
            <p:ph type="ctrTitle"/>
          </p:nvPr>
        </p:nvSpPr>
        <p:spPr>
          <a:xfrm>
            <a:off x="1920002" y="2208000"/>
            <a:ext cx="15743997" cy="4320000"/>
          </a:xfrm>
        </p:spPr>
        <p:txBody>
          <a:bodyPr anchor="b" anchorCtr="0"/>
          <a:lstStyle>
            <a:lvl1pPr algn="l">
              <a:defRPr sz="8533">
                <a:solidFill>
                  <a:schemeClr val="bg1"/>
                </a:solidFill>
              </a:defRPr>
            </a:lvl1pPr>
          </a:lstStyle>
          <a:p>
            <a:r>
              <a:rPr lang="nl-NL"/>
              <a:t>Klik om stijl te bewerken</a:t>
            </a:r>
            <a:endParaRPr lang="en-US"/>
          </a:p>
        </p:txBody>
      </p:sp>
      <p:sp>
        <p:nvSpPr>
          <p:cNvPr id="9" name="Subtitle 2">
            <a:extLst>
              <a:ext uri="{FF2B5EF4-FFF2-40B4-BE49-F238E27FC236}">
                <a16:creationId xmlns:a16="http://schemas.microsoft.com/office/drawing/2014/main" id="{A5F61B35-8EE9-1D4E-A602-B0E7DA814864}"/>
              </a:ext>
            </a:extLst>
          </p:cNvPr>
          <p:cNvSpPr>
            <a:spLocks noGrp="1"/>
          </p:cNvSpPr>
          <p:nvPr>
            <p:ph type="subTitle" idx="1"/>
          </p:nvPr>
        </p:nvSpPr>
        <p:spPr>
          <a:xfrm>
            <a:off x="1920002" y="6912000"/>
            <a:ext cx="15743997" cy="1728000"/>
          </a:xfrm>
        </p:spPr>
        <p:txBody>
          <a:bodyPr anchor="t" anchorCtr="0"/>
          <a:lstStyle>
            <a:lvl1pPr marL="0" indent="0" algn="l">
              <a:lnSpc>
                <a:spcPct val="110000"/>
              </a:lnSpc>
              <a:buNone/>
              <a:defRPr sz="4267">
                <a:solidFill>
                  <a:schemeClr val="bg1"/>
                </a:solidFill>
              </a:defRPr>
            </a:lvl1pPr>
            <a:lvl2pPr marL="914411" indent="0" algn="ctr">
              <a:buNone/>
              <a:defRPr sz="4000"/>
            </a:lvl2pPr>
            <a:lvl3pPr marL="1828823" indent="0" algn="ctr">
              <a:buNone/>
              <a:defRPr sz="3600"/>
            </a:lvl3pPr>
            <a:lvl4pPr marL="2743234" indent="0" algn="ctr">
              <a:buNone/>
              <a:defRPr sz="3200"/>
            </a:lvl4pPr>
            <a:lvl5pPr marL="3657646" indent="0" algn="ctr">
              <a:buNone/>
              <a:defRPr sz="3200"/>
            </a:lvl5pPr>
            <a:lvl6pPr marL="4572057" indent="0" algn="ctr">
              <a:buNone/>
              <a:defRPr sz="3200"/>
            </a:lvl6pPr>
            <a:lvl7pPr marL="5486469" indent="0" algn="ctr">
              <a:buNone/>
              <a:defRPr sz="3200"/>
            </a:lvl7pPr>
            <a:lvl8pPr marL="6400880" indent="0" algn="ctr">
              <a:buNone/>
              <a:defRPr sz="3200"/>
            </a:lvl8pPr>
            <a:lvl9pPr marL="7315291" indent="0" algn="ctr">
              <a:buNone/>
              <a:defRPr sz="3200"/>
            </a:lvl9pPr>
          </a:lstStyle>
          <a:p>
            <a:r>
              <a:rPr lang="nl-NL"/>
              <a:t>Klikken om de ondertitelstijl van het model te bewerken</a:t>
            </a:r>
            <a:endParaRPr lang="en-US"/>
          </a:p>
        </p:txBody>
      </p:sp>
    </p:spTree>
    <p:extLst>
      <p:ext uri="{BB962C8B-B14F-4D97-AF65-F5344CB8AC3E}">
        <p14:creationId xmlns:p14="http://schemas.microsoft.com/office/powerpoint/2010/main" val="703724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920007" y="1536000"/>
            <a:ext cx="20543997" cy="2304000"/>
          </a:xfrm>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4929926B-3126-E446-9C4D-3CDD5194BF3F}" type="datetime4">
              <a:rPr lang="nl-NL" smtClean="0"/>
              <a:t>15 oktober 2025</a:t>
            </a:fld>
            <a:endParaRPr lang="nl-NL"/>
          </a:p>
        </p:txBody>
      </p:sp>
      <p:sp>
        <p:nvSpPr>
          <p:cNvPr id="4" name="Footer Placeholder 3"/>
          <p:cNvSpPr>
            <a:spLocks noGrp="1"/>
          </p:cNvSpPr>
          <p:nvPr>
            <p:ph type="ftr" sz="quarter" idx="11"/>
          </p:nvPr>
        </p:nvSpPr>
        <p:spPr/>
        <p:txBody>
          <a:bodyPr/>
          <a:lstStyle/>
          <a:p>
            <a:r>
              <a:rPr lang="nl-NL"/>
              <a:t>Titel van de presentatie &gt; pas aan via &gt; Functie Koptekst en voettekst</a:t>
            </a:r>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455AE-F5E8-BE4C-A591-A6522D0AF3A6}" type="datetime4">
              <a:rPr lang="nl-NL" smtClean="0"/>
              <a:t>15 oktober 2025</a:t>
            </a:fld>
            <a:endParaRPr lang="nl-NL"/>
          </a:p>
        </p:txBody>
      </p:sp>
      <p:sp>
        <p:nvSpPr>
          <p:cNvPr id="3" name="Footer Placeholder 2"/>
          <p:cNvSpPr>
            <a:spLocks noGrp="1"/>
          </p:cNvSpPr>
          <p:nvPr>
            <p:ph type="ftr" sz="quarter" idx="11"/>
          </p:nvPr>
        </p:nvSpPr>
        <p:spPr/>
        <p:txBody>
          <a:body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9204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920000" y="9024515"/>
            <a:ext cx="4800000" cy="3264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15 oktober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1920004" y="1536000"/>
            <a:ext cx="20543992" cy="2304000"/>
          </a:xfrm>
        </p:spPr>
        <p:txBody>
          <a:bodyPr/>
          <a:lstStyle/>
          <a:p>
            <a:r>
              <a:rPr lang="nl-NL"/>
              <a:t>Klik om stijl te bewerken</a:t>
            </a:r>
            <a:endParaRPr lang="en-US"/>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1919995" y="7680515"/>
            <a:ext cx="4800000" cy="1152000"/>
          </a:xfrm>
        </p:spPr>
        <p:txBody>
          <a:bodyPr anchor="t" anchorCtr="0"/>
          <a:lstStyle>
            <a:lvl1pPr marL="0" indent="0">
              <a:lnSpc>
                <a:spcPct val="100000"/>
              </a:lnSpc>
              <a:buNone/>
              <a:defRPr sz="3200"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1919995" y="4032000"/>
            <a:ext cx="2880000" cy="3264000"/>
          </a:xfrm>
          <a:solidFill>
            <a:schemeClr val="bg1">
              <a:lumMod val="85000"/>
            </a:schemeClr>
          </a:solidFill>
        </p:spPr>
        <p:txBody>
          <a:bodyPr lIns="72000" tIns="72000" rIns="72000" anchor="t"/>
          <a:lstStyle>
            <a:lvl1pPr marL="0" indent="0" algn="ctr">
              <a:lnSpc>
                <a:spcPct val="110000"/>
              </a:lnSpc>
              <a:spcBef>
                <a:spcPts val="0"/>
              </a:spcBef>
              <a:buNone/>
              <a:defRPr sz="2667">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7168000" y="4032000"/>
            <a:ext cx="2880000" cy="3264000"/>
          </a:xfrm>
          <a:solidFill>
            <a:schemeClr val="bg1">
              <a:lumMod val="85000"/>
            </a:schemeClr>
          </a:solidFill>
        </p:spPr>
        <p:txBody>
          <a:bodyPr lIns="72000" tIns="72000" rIns="72000" anchor="t"/>
          <a:lstStyle>
            <a:lvl1pPr marL="0" indent="0" algn="ctr">
              <a:lnSpc>
                <a:spcPct val="110000"/>
              </a:lnSpc>
              <a:spcBef>
                <a:spcPts val="0"/>
              </a:spcBef>
              <a:buNone/>
              <a:defRPr sz="2667">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12416000" y="4032000"/>
            <a:ext cx="2880000" cy="3264000"/>
          </a:xfrm>
          <a:solidFill>
            <a:schemeClr val="bg1">
              <a:lumMod val="85000"/>
            </a:schemeClr>
          </a:solidFill>
        </p:spPr>
        <p:txBody>
          <a:bodyPr lIns="72000" tIns="72000" rIns="72000" anchor="t"/>
          <a:lstStyle>
            <a:lvl1pPr marL="0" indent="0" algn="ctr">
              <a:lnSpc>
                <a:spcPct val="110000"/>
              </a:lnSpc>
              <a:spcBef>
                <a:spcPts val="0"/>
              </a:spcBef>
              <a:buNone/>
              <a:defRPr sz="2667">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17663997" y="4032000"/>
            <a:ext cx="2880000" cy="3264000"/>
          </a:xfrm>
          <a:solidFill>
            <a:schemeClr val="bg1">
              <a:lumMod val="85000"/>
            </a:schemeClr>
          </a:solidFill>
        </p:spPr>
        <p:txBody>
          <a:bodyPr lIns="72000" tIns="72000" rIns="72000" anchor="t"/>
          <a:lstStyle>
            <a:lvl1pPr marL="0" indent="0" algn="ctr">
              <a:lnSpc>
                <a:spcPct val="110000"/>
              </a:lnSpc>
              <a:spcBef>
                <a:spcPts val="0"/>
              </a:spcBef>
              <a:buNone/>
              <a:defRPr sz="2667">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7167992" y="9024515"/>
            <a:ext cx="4800000" cy="3264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7167987" y="7680515"/>
            <a:ext cx="4800000" cy="1152000"/>
          </a:xfrm>
        </p:spPr>
        <p:txBody>
          <a:bodyPr anchor="t" anchorCtr="0"/>
          <a:lstStyle>
            <a:lvl1pPr marL="0" indent="0">
              <a:lnSpc>
                <a:spcPct val="100000"/>
              </a:lnSpc>
              <a:buNone/>
              <a:defRPr sz="3200"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17663997" y="9024515"/>
            <a:ext cx="4800000" cy="3264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17663997" y="7680515"/>
            <a:ext cx="4800000" cy="1152000"/>
          </a:xfrm>
        </p:spPr>
        <p:txBody>
          <a:bodyPr anchor="t" anchorCtr="0"/>
          <a:lstStyle>
            <a:lvl1pPr marL="0" indent="0">
              <a:lnSpc>
                <a:spcPct val="100000"/>
              </a:lnSpc>
              <a:buNone/>
              <a:defRPr sz="3200"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12416000" y="9024515"/>
            <a:ext cx="4800000" cy="3264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12416000" y="7680515"/>
            <a:ext cx="4800000" cy="1152000"/>
          </a:xfrm>
        </p:spPr>
        <p:txBody>
          <a:bodyPr anchor="t" anchorCtr="0"/>
          <a:lstStyle>
            <a:lvl1pPr marL="0" indent="0">
              <a:lnSpc>
                <a:spcPct val="100000"/>
              </a:lnSpc>
              <a:buNone/>
              <a:defRPr sz="3200" b="1">
                <a:solidFill>
                  <a:schemeClr val="accent4"/>
                </a:solidFill>
              </a:defRPr>
            </a:lvl1pPr>
            <a:lvl2pPr marL="914411" indent="0">
              <a:buNone/>
              <a:defRPr sz="4000" b="1"/>
            </a:lvl2pPr>
            <a:lvl3pPr marL="1828823" indent="0">
              <a:buNone/>
              <a:defRPr sz="3600" b="1"/>
            </a:lvl3pPr>
            <a:lvl4pPr marL="2743234" indent="0">
              <a:buNone/>
              <a:defRPr sz="3200" b="1"/>
            </a:lvl4pPr>
            <a:lvl5pPr marL="3657646" indent="0">
              <a:buNone/>
              <a:defRPr sz="3200" b="1"/>
            </a:lvl5pPr>
            <a:lvl6pPr marL="4572057" indent="0">
              <a:buNone/>
              <a:defRPr sz="3200" b="1"/>
            </a:lvl6pPr>
            <a:lvl7pPr marL="5486469" indent="0">
              <a:buNone/>
              <a:defRPr sz="3200" b="1"/>
            </a:lvl7pPr>
            <a:lvl8pPr marL="6400880" indent="0">
              <a:buNone/>
              <a:defRPr sz="3200" b="1"/>
            </a:lvl8pPr>
            <a:lvl9pPr marL="7315291" indent="0">
              <a:buNone/>
              <a:defRPr sz="3200" b="1"/>
            </a:lvl9pPr>
          </a:lstStyle>
          <a:p>
            <a:pPr lvl="0"/>
            <a:r>
              <a:rPr lang="nl-NL"/>
              <a:t>Klikken om te bewerken</a:t>
            </a:r>
          </a:p>
        </p:txBody>
      </p:sp>
    </p:spTree>
    <p:extLst>
      <p:ext uri="{BB962C8B-B14F-4D97-AF65-F5344CB8AC3E}">
        <p14:creationId xmlns:p14="http://schemas.microsoft.com/office/powerpoint/2010/main" val="2069208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rie afbeeldinge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303996" y="2490000"/>
            <a:ext cx="10080003" cy="4464000"/>
          </a:xfrm>
          <a:solidFill>
            <a:schemeClr val="bg1">
              <a:lumMod val="85000"/>
            </a:schemeClr>
          </a:solidFill>
        </p:spPr>
        <p:txBody>
          <a:bodyPr lIns="360000" tIns="360000" rIns="360000" anchor="t"/>
          <a:lstStyle>
            <a:lvl1pPr marL="0" indent="0" algn="ctr">
              <a:lnSpc>
                <a:spcPct val="110000"/>
              </a:lnSpc>
              <a:spcBef>
                <a:spcPts val="0"/>
              </a:spcBef>
              <a:buNone/>
              <a:defRPr sz="3200">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5" name="Date Placeholder 4"/>
          <p:cNvSpPr>
            <a:spLocks noGrp="1"/>
          </p:cNvSpPr>
          <p:nvPr>
            <p:ph type="dt" sz="half" idx="10"/>
          </p:nvPr>
        </p:nvSpPr>
        <p:spPr/>
        <p:txBody>
          <a:bodyPr/>
          <a:lstStyle/>
          <a:p>
            <a:fld id="{12C20469-46C4-8A42-AE41-AEB92A27224C}" type="datetime4">
              <a:rPr lang="nl-NL" smtClean="0"/>
              <a:t>15 oktober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2F8C1725-7FDE-E648-873F-2DA53C1F2BA1}"/>
              </a:ext>
            </a:extLst>
          </p:cNvPr>
          <p:cNvSpPr>
            <a:spLocks noGrp="1"/>
          </p:cNvSpPr>
          <p:nvPr>
            <p:ph type="body" sz="half" idx="2"/>
          </p:nvPr>
        </p:nvSpPr>
        <p:spPr>
          <a:xfrm>
            <a:off x="1920004" y="5952000"/>
            <a:ext cx="6143997" cy="5760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1" name="Title 1">
            <a:extLst>
              <a:ext uri="{FF2B5EF4-FFF2-40B4-BE49-F238E27FC236}">
                <a16:creationId xmlns:a16="http://schemas.microsoft.com/office/drawing/2014/main" id="{AD08C67B-5872-E64C-930C-D0B18239B3CB}"/>
              </a:ext>
            </a:extLst>
          </p:cNvPr>
          <p:cNvSpPr>
            <a:spLocks noGrp="1"/>
          </p:cNvSpPr>
          <p:nvPr>
            <p:ph type="title"/>
          </p:nvPr>
        </p:nvSpPr>
        <p:spPr>
          <a:xfrm>
            <a:off x="1920000" y="2687995"/>
            <a:ext cx="6144000" cy="2688000"/>
          </a:xfrm>
        </p:spPr>
        <p:txBody>
          <a:bodyPr anchor="t" anchorCtr="0"/>
          <a:lstStyle>
            <a:lvl1pPr>
              <a:defRPr sz="6400"/>
            </a:lvl1pPr>
          </a:lstStyle>
          <a:p>
            <a:r>
              <a:rPr lang="nl-NL"/>
              <a:t>Klik om stijl te bewerken</a:t>
            </a:r>
            <a:endParaRPr lang="en-US"/>
          </a:p>
        </p:txBody>
      </p:sp>
      <p:sp>
        <p:nvSpPr>
          <p:cNvPr id="12" name="Picture Placeholder 2">
            <a:extLst>
              <a:ext uri="{FF2B5EF4-FFF2-40B4-BE49-F238E27FC236}">
                <a16:creationId xmlns:a16="http://schemas.microsoft.com/office/drawing/2014/main" id="{286B9216-B754-B341-8F28-D3295C76319E}"/>
              </a:ext>
            </a:extLst>
          </p:cNvPr>
          <p:cNvSpPr>
            <a:spLocks noGrp="1"/>
          </p:cNvSpPr>
          <p:nvPr>
            <p:ph type="pic" idx="15"/>
          </p:nvPr>
        </p:nvSpPr>
        <p:spPr>
          <a:xfrm>
            <a:off x="8640000" y="2496000"/>
            <a:ext cx="5376000" cy="9216000"/>
          </a:xfrm>
          <a:solidFill>
            <a:schemeClr val="bg1">
              <a:lumMod val="85000"/>
            </a:schemeClr>
          </a:solidFill>
        </p:spPr>
        <p:txBody>
          <a:bodyPr lIns="360000" tIns="360000" rIns="360000" anchor="t"/>
          <a:lstStyle>
            <a:lvl1pPr marL="0" indent="0" algn="ctr">
              <a:lnSpc>
                <a:spcPct val="110000"/>
              </a:lnSpc>
              <a:spcBef>
                <a:spcPts val="0"/>
              </a:spcBef>
              <a:buNone/>
              <a:defRPr sz="3200">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15" name="Picture Placeholder 2">
            <a:extLst>
              <a:ext uri="{FF2B5EF4-FFF2-40B4-BE49-F238E27FC236}">
                <a16:creationId xmlns:a16="http://schemas.microsoft.com/office/drawing/2014/main" id="{B6059CEA-9C06-E044-9F99-FE66F48BCC32}"/>
              </a:ext>
            </a:extLst>
          </p:cNvPr>
          <p:cNvSpPr>
            <a:spLocks noGrp="1"/>
          </p:cNvSpPr>
          <p:nvPr>
            <p:ph type="pic" idx="16"/>
          </p:nvPr>
        </p:nvSpPr>
        <p:spPr>
          <a:xfrm>
            <a:off x="14303997" y="7204544"/>
            <a:ext cx="8160000" cy="4464000"/>
          </a:xfrm>
          <a:solidFill>
            <a:schemeClr val="bg1">
              <a:lumMod val="85000"/>
            </a:schemeClr>
          </a:solidFill>
        </p:spPr>
        <p:txBody>
          <a:bodyPr lIns="360000" tIns="360000" rIns="360000" anchor="t"/>
          <a:lstStyle>
            <a:lvl1pPr marL="0" indent="0" algn="ctr">
              <a:lnSpc>
                <a:spcPct val="110000"/>
              </a:lnSpc>
              <a:spcBef>
                <a:spcPts val="0"/>
              </a:spcBef>
              <a:buNone/>
              <a:defRPr sz="3200">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Tree>
    <p:extLst>
      <p:ext uri="{BB962C8B-B14F-4D97-AF65-F5344CB8AC3E}">
        <p14:creationId xmlns:p14="http://schemas.microsoft.com/office/powerpoint/2010/main" val="3235793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 y="2496000"/>
            <a:ext cx="7833600" cy="4704000"/>
          </a:xfrm>
          <a:solidFill>
            <a:schemeClr val="bg1">
              <a:lumMod val="85000"/>
            </a:schemeClr>
          </a:solidFill>
        </p:spPr>
        <p:txBody>
          <a:bodyPr lIns="360000" tIns="360000" rIns="360000" anchor="t"/>
          <a:lstStyle>
            <a:lvl1pPr marL="0" indent="0" algn="ctr">
              <a:lnSpc>
                <a:spcPct val="110000"/>
              </a:lnSpc>
              <a:spcBef>
                <a:spcPts val="0"/>
              </a:spcBef>
              <a:buNone/>
              <a:defRPr sz="3200">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6320002" y="5952000"/>
            <a:ext cx="6143997" cy="6336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15 oktober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16319997" y="2687995"/>
            <a:ext cx="6144000" cy="2688000"/>
          </a:xfrm>
        </p:spPr>
        <p:txBody>
          <a:bodyPr anchor="t" anchorCtr="0"/>
          <a:lstStyle>
            <a:lvl1pPr>
              <a:defRPr sz="6400"/>
            </a:lvl1pPr>
          </a:lstStyle>
          <a:p>
            <a:r>
              <a:rPr lang="nl-NL"/>
              <a:t>Klik om stijl te bewerken</a:t>
            </a:r>
            <a:endParaRPr lang="en-US"/>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8112000" y="2496000"/>
            <a:ext cx="7824000" cy="4704000"/>
          </a:xfrm>
          <a:solidFill>
            <a:schemeClr val="bg1">
              <a:lumMod val="85000"/>
            </a:schemeClr>
          </a:solidFill>
        </p:spPr>
        <p:txBody>
          <a:bodyPr lIns="360000" tIns="360000" rIns="360000" anchor="t"/>
          <a:lstStyle>
            <a:lvl1pPr marL="0" indent="0" algn="ctr">
              <a:lnSpc>
                <a:spcPct val="110000"/>
              </a:lnSpc>
              <a:spcBef>
                <a:spcPts val="0"/>
              </a:spcBef>
              <a:buNone/>
              <a:defRPr sz="3200">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1920000" y="7487997"/>
            <a:ext cx="7824000" cy="3840000"/>
          </a:xfrm>
          <a:solidFill>
            <a:schemeClr val="bg1">
              <a:lumMod val="85000"/>
            </a:schemeClr>
          </a:solidFill>
        </p:spPr>
        <p:txBody>
          <a:bodyPr lIns="360000" tIns="360000" rIns="360000" anchor="t"/>
          <a:lstStyle>
            <a:lvl1pPr marL="0" indent="0" algn="ctr">
              <a:lnSpc>
                <a:spcPct val="110000"/>
              </a:lnSpc>
              <a:spcBef>
                <a:spcPts val="0"/>
              </a:spcBef>
              <a:buNone/>
              <a:defRPr sz="3200">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10032000" y="7488000"/>
            <a:ext cx="5904000" cy="4800000"/>
          </a:xfrm>
          <a:solidFill>
            <a:schemeClr val="bg1">
              <a:lumMod val="85000"/>
            </a:schemeClr>
          </a:solidFill>
        </p:spPr>
        <p:txBody>
          <a:bodyPr lIns="360000" tIns="360000" rIns="360000" anchor="t"/>
          <a:lstStyle>
            <a:lvl1pPr marL="0" indent="0" algn="ctr">
              <a:lnSpc>
                <a:spcPct val="110000"/>
              </a:lnSpc>
              <a:spcBef>
                <a:spcPts val="0"/>
              </a:spcBef>
              <a:buNone/>
              <a:defRPr sz="3200">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Tree>
    <p:extLst>
      <p:ext uri="{BB962C8B-B14F-4D97-AF65-F5344CB8AC3E}">
        <p14:creationId xmlns:p14="http://schemas.microsoft.com/office/powerpoint/2010/main" val="407951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640000" y="2496000"/>
            <a:ext cx="13824000" cy="9216000"/>
          </a:xfrm>
          <a:solidFill>
            <a:schemeClr val="bg1">
              <a:lumMod val="85000"/>
            </a:schemeClr>
          </a:solidFill>
        </p:spPr>
        <p:txBody>
          <a:bodyPr lIns="360000" tIns="360000" rIns="360000" anchor="t"/>
          <a:lstStyle>
            <a:lvl1pPr marL="0" indent="0" algn="ctr">
              <a:lnSpc>
                <a:spcPct val="110000"/>
              </a:lnSpc>
              <a:spcBef>
                <a:spcPts val="0"/>
              </a:spcBef>
              <a:buNone/>
              <a:defRPr sz="3200">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5" name="Date Placeholder 4"/>
          <p:cNvSpPr>
            <a:spLocks noGrp="1"/>
          </p:cNvSpPr>
          <p:nvPr>
            <p:ph type="dt" sz="half" idx="10"/>
          </p:nvPr>
        </p:nvSpPr>
        <p:spPr/>
        <p:txBody>
          <a:bodyPr/>
          <a:lstStyle/>
          <a:p>
            <a:fld id="{12C20469-46C4-8A42-AE41-AEB92A27224C}" type="datetime4">
              <a:rPr lang="nl-NL" smtClean="0"/>
              <a:t>15 oktober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17CDA3E8-A0D4-2B43-AC93-2BF11C5A8976}"/>
              </a:ext>
            </a:extLst>
          </p:cNvPr>
          <p:cNvSpPr>
            <a:spLocks noGrp="1"/>
          </p:cNvSpPr>
          <p:nvPr>
            <p:ph type="body" sz="half" idx="2"/>
          </p:nvPr>
        </p:nvSpPr>
        <p:spPr>
          <a:xfrm>
            <a:off x="1920004" y="5952000"/>
            <a:ext cx="6143997" cy="5760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2" name="Title 1">
            <a:extLst>
              <a:ext uri="{FF2B5EF4-FFF2-40B4-BE49-F238E27FC236}">
                <a16:creationId xmlns:a16="http://schemas.microsoft.com/office/drawing/2014/main" id="{799F4178-2472-154C-AFA8-AB6F76693576}"/>
              </a:ext>
            </a:extLst>
          </p:cNvPr>
          <p:cNvSpPr>
            <a:spLocks noGrp="1"/>
          </p:cNvSpPr>
          <p:nvPr>
            <p:ph type="title"/>
          </p:nvPr>
        </p:nvSpPr>
        <p:spPr>
          <a:xfrm>
            <a:off x="1920000" y="2687995"/>
            <a:ext cx="6144000" cy="2688000"/>
          </a:xfrm>
        </p:spPr>
        <p:txBody>
          <a:bodyPr anchor="t" anchorCtr="0"/>
          <a:lstStyle>
            <a:lvl1pPr>
              <a:defRPr sz="6400"/>
            </a:lvl1pPr>
          </a:lstStyle>
          <a:p>
            <a:r>
              <a:rPr lang="nl-NL"/>
              <a:t>Klik om stijl te bewerken</a:t>
            </a:r>
            <a:endParaRPr lang="en-US"/>
          </a:p>
        </p:txBody>
      </p:sp>
    </p:spTree>
    <p:extLst>
      <p:ext uri="{BB962C8B-B14F-4D97-AF65-F5344CB8AC3E}">
        <p14:creationId xmlns:p14="http://schemas.microsoft.com/office/powerpoint/2010/main" val="12855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A4098B8A-E98A-8947-8780-BD1CE637B31D}"/>
              </a:ext>
            </a:extLst>
          </p:cNvPr>
          <p:cNvSpPr>
            <a:spLocks noGrp="1"/>
          </p:cNvSpPr>
          <p:nvPr>
            <p:ph type="pic" idx="1"/>
          </p:nvPr>
        </p:nvSpPr>
        <p:spPr>
          <a:xfrm>
            <a:off x="8640000" y="2496000"/>
            <a:ext cx="13824000" cy="9216000"/>
          </a:xfrm>
          <a:custGeom>
            <a:avLst/>
            <a:gdLst>
              <a:gd name="connsiteX0" fmla="*/ 0 w 5184000"/>
              <a:gd name="connsiteY0" fmla="*/ 0 h 3456000"/>
              <a:gd name="connsiteX1" fmla="*/ 5184000 w 5184000"/>
              <a:gd name="connsiteY1" fmla="*/ 0 h 3456000"/>
              <a:gd name="connsiteX2" fmla="*/ 5184000 w 5184000"/>
              <a:gd name="connsiteY2" fmla="*/ 1800000 h 3456000"/>
              <a:gd name="connsiteX3" fmla="*/ 2916000 w 5184000"/>
              <a:gd name="connsiteY3" fmla="*/ 1800000 h 3456000"/>
              <a:gd name="connsiteX4" fmla="*/ 2916000 w 5184000"/>
              <a:gd name="connsiteY4" fmla="*/ 3456000 h 3456000"/>
              <a:gd name="connsiteX5" fmla="*/ 0 w 5184000"/>
              <a:gd name="connsiteY5" fmla="*/ 3456000 h 34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4000" h="3456000">
                <a:moveTo>
                  <a:pt x="0" y="0"/>
                </a:moveTo>
                <a:lnTo>
                  <a:pt x="5184000" y="0"/>
                </a:lnTo>
                <a:lnTo>
                  <a:pt x="5184000" y="1800000"/>
                </a:lnTo>
                <a:lnTo>
                  <a:pt x="2916000" y="1800000"/>
                </a:lnTo>
                <a:lnTo>
                  <a:pt x="2916000" y="3456000"/>
                </a:lnTo>
                <a:lnTo>
                  <a:pt x="0" y="3456000"/>
                </a:lnTo>
                <a:close/>
              </a:path>
            </a:pathLst>
          </a:custGeom>
          <a:solidFill>
            <a:schemeClr val="bg1">
              <a:lumMod val="85000"/>
            </a:schemeClr>
          </a:solidFill>
        </p:spPr>
        <p:txBody>
          <a:bodyPr wrap="square" lIns="360000" tIns="360000" rIns="360000" anchor="t">
            <a:noAutofit/>
          </a:bodyPr>
          <a:lstStyle>
            <a:lvl1pPr marL="0" indent="0" algn="ctr">
              <a:lnSpc>
                <a:spcPct val="110000"/>
              </a:lnSpc>
              <a:spcBef>
                <a:spcPts val="0"/>
              </a:spcBef>
              <a:buNone/>
              <a:defRPr sz="3200">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5" name="Date Placeholder 4"/>
          <p:cNvSpPr>
            <a:spLocks noGrp="1"/>
          </p:cNvSpPr>
          <p:nvPr>
            <p:ph type="dt" sz="half" idx="10"/>
          </p:nvPr>
        </p:nvSpPr>
        <p:spPr/>
        <p:txBody>
          <a:bodyPr/>
          <a:lstStyle/>
          <a:p>
            <a:fld id="{12C20469-46C4-8A42-AE41-AEB92A27224C}" type="datetime4">
              <a:rPr lang="nl-NL" smtClean="0"/>
              <a:t>15 oktober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17CDA3E8-A0D4-2B43-AC93-2BF11C5A8976}"/>
              </a:ext>
            </a:extLst>
          </p:cNvPr>
          <p:cNvSpPr>
            <a:spLocks noGrp="1"/>
          </p:cNvSpPr>
          <p:nvPr>
            <p:ph type="body" sz="half" idx="2"/>
          </p:nvPr>
        </p:nvSpPr>
        <p:spPr>
          <a:xfrm>
            <a:off x="1920004" y="5952000"/>
            <a:ext cx="6143997" cy="5760000"/>
          </a:xfrm>
        </p:spPr>
        <p:txBody>
          <a:bodyPr/>
          <a:lstStyle>
            <a:lvl1pPr marL="0" indent="0">
              <a:buNone/>
              <a:defRPr sz="2400">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2" name="Title 1">
            <a:extLst>
              <a:ext uri="{FF2B5EF4-FFF2-40B4-BE49-F238E27FC236}">
                <a16:creationId xmlns:a16="http://schemas.microsoft.com/office/drawing/2014/main" id="{799F4178-2472-154C-AFA8-AB6F76693576}"/>
              </a:ext>
            </a:extLst>
          </p:cNvPr>
          <p:cNvSpPr>
            <a:spLocks noGrp="1"/>
          </p:cNvSpPr>
          <p:nvPr>
            <p:ph type="title"/>
          </p:nvPr>
        </p:nvSpPr>
        <p:spPr>
          <a:xfrm>
            <a:off x="1920000" y="2687995"/>
            <a:ext cx="6144000" cy="2688000"/>
          </a:xfrm>
        </p:spPr>
        <p:txBody>
          <a:bodyPr anchor="t" anchorCtr="0"/>
          <a:lstStyle>
            <a:lvl1pPr>
              <a:defRPr sz="6400"/>
            </a:lvl1pPr>
          </a:lstStyle>
          <a:p>
            <a:r>
              <a:rPr lang="nl-NL"/>
              <a:t>Klik om stijl te bewerken</a:t>
            </a:r>
            <a:endParaRPr lang="en-US"/>
          </a:p>
        </p:txBody>
      </p:sp>
      <p:sp>
        <p:nvSpPr>
          <p:cNvPr id="10" name="Picture Placeholder 2">
            <a:extLst>
              <a:ext uri="{FF2B5EF4-FFF2-40B4-BE49-F238E27FC236}">
                <a16:creationId xmlns:a16="http://schemas.microsoft.com/office/drawing/2014/main" id="{3E282E3A-FAD0-7244-B3F1-1793408197D0}"/>
              </a:ext>
            </a:extLst>
          </p:cNvPr>
          <p:cNvSpPr>
            <a:spLocks noGrp="1"/>
          </p:cNvSpPr>
          <p:nvPr>
            <p:ph type="pic" idx="13"/>
          </p:nvPr>
        </p:nvSpPr>
        <p:spPr>
          <a:xfrm>
            <a:off x="16704000" y="7584000"/>
            <a:ext cx="7680000" cy="4128000"/>
          </a:xfrm>
          <a:solidFill>
            <a:schemeClr val="bg1">
              <a:lumMod val="85000"/>
            </a:schemeClr>
          </a:solidFill>
        </p:spPr>
        <p:txBody>
          <a:bodyPr lIns="360000" tIns="360000" rIns="360000" anchor="t"/>
          <a:lstStyle>
            <a:lvl1pPr marL="0" indent="0" algn="ctr">
              <a:lnSpc>
                <a:spcPct val="110000"/>
              </a:lnSpc>
              <a:spcBef>
                <a:spcPts val="0"/>
              </a:spcBef>
              <a:buNone/>
              <a:defRPr sz="3200">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Tree>
    <p:extLst>
      <p:ext uri="{BB962C8B-B14F-4D97-AF65-F5344CB8AC3E}">
        <p14:creationId xmlns:p14="http://schemas.microsoft.com/office/powerpoint/2010/main" val="813809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0991CBD7-0390-BD40-9911-EC06724E18F0}"/>
              </a:ext>
            </a:extLst>
          </p:cNvPr>
          <p:cNvSpPr>
            <a:spLocks noGrp="1" noChangeAspect="1"/>
          </p:cNvSpPr>
          <p:nvPr>
            <p:ph type="pic" idx="1"/>
          </p:nvPr>
        </p:nvSpPr>
        <p:spPr>
          <a:xfrm>
            <a:off x="12192000" y="0"/>
            <a:ext cx="12192000" cy="13716000"/>
          </a:xfrm>
          <a:custGeom>
            <a:avLst/>
            <a:gdLst>
              <a:gd name="connsiteX0" fmla="*/ 0 w 4572000"/>
              <a:gd name="connsiteY0" fmla="*/ 0 h 5143500"/>
              <a:gd name="connsiteX1" fmla="*/ 180000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900000 h 5143500"/>
              <a:gd name="connsiteX7" fmla="*/ 0 w 4572000"/>
              <a:gd name="connsiteY7" fmla="*/ 54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0" y="0"/>
                </a:lnTo>
                <a:lnTo>
                  <a:pt x="900000" y="0"/>
                </a:lnTo>
                <a:lnTo>
                  <a:pt x="4572000" y="0"/>
                </a:lnTo>
                <a:lnTo>
                  <a:pt x="4572000" y="5143500"/>
                </a:lnTo>
                <a:lnTo>
                  <a:pt x="0" y="5143500"/>
                </a:lnTo>
                <a:lnTo>
                  <a:pt x="0" y="900000"/>
                </a:lnTo>
                <a:lnTo>
                  <a:pt x="0" y="54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4267">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919992" y="4224000"/>
            <a:ext cx="9024000" cy="8064000"/>
          </a:xfrm>
        </p:spPr>
        <p:txBody>
          <a:bodyPr/>
          <a:lstStyle>
            <a:lvl1pPr marL="0" marR="0" indent="0" algn="l" defTabSz="1828823"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24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15 oktober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1920000" y="1536000"/>
            <a:ext cx="9024000" cy="2304000"/>
          </a:xfrm>
        </p:spPr>
        <p:txBody>
          <a:bodyPr/>
          <a:lstStyle/>
          <a:p>
            <a:r>
              <a:rPr lang="nl-NL"/>
              <a:t>Klik om stijl te bewerken</a:t>
            </a:r>
            <a:endParaRPr lang="en-US"/>
          </a:p>
        </p:txBody>
      </p:sp>
    </p:spTree>
    <p:extLst>
      <p:ext uri="{BB962C8B-B14F-4D97-AF65-F5344CB8AC3E}">
        <p14:creationId xmlns:p14="http://schemas.microsoft.com/office/powerpoint/2010/main" val="2630619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links met bijschrift">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72310623-543F-3E4D-98AD-64034D8548DC}"/>
              </a:ext>
            </a:extLst>
          </p:cNvPr>
          <p:cNvSpPr>
            <a:spLocks noGrp="1" noChangeAspect="1"/>
          </p:cNvSpPr>
          <p:nvPr>
            <p:ph type="pic" idx="13" hasCustomPrompt="1"/>
          </p:nvPr>
        </p:nvSpPr>
        <p:spPr>
          <a:xfrm>
            <a:off x="0" y="0"/>
            <a:ext cx="12192000" cy="13716000"/>
          </a:xfrm>
          <a:custGeom>
            <a:avLst/>
            <a:gdLst>
              <a:gd name="connsiteX0" fmla="*/ 0 w 4572000"/>
              <a:gd name="connsiteY0" fmla="*/ 0 h 5143500"/>
              <a:gd name="connsiteX1" fmla="*/ 3672000 w 4572000"/>
              <a:gd name="connsiteY1" fmla="*/ 0 h 5143500"/>
              <a:gd name="connsiteX2" fmla="*/ 4392000 w 4572000"/>
              <a:gd name="connsiteY2" fmla="*/ 0 h 5143500"/>
              <a:gd name="connsiteX3" fmla="*/ 4572000 w 4572000"/>
              <a:gd name="connsiteY3" fmla="*/ 0 h 5143500"/>
              <a:gd name="connsiteX4" fmla="*/ 4572000 w 4572000"/>
              <a:gd name="connsiteY4" fmla="*/ 540000 h 5143500"/>
              <a:gd name="connsiteX5" fmla="*/ 4572000 w 4572000"/>
              <a:gd name="connsiteY5" fmla="*/ 900000 h 5143500"/>
              <a:gd name="connsiteX6" fmla="*/ 4572000 w 4572000"/>
              <a:gd name="connsiteY6" fmla="*/ 5143500 h 5143500"/>
              <a:gd name="connsiteX7" fmla="*/ 0 w 4572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3672000" y="0"/>
                </a:lnTo>
                <a:lnTo>
                  <a:pt x="4392000" y="0"/>
                </a:lnTo>
                <a:lnTo>
                  <a:pt x="4572000" y="0"/>
                </a:lnTo>
                <a:lnTo>
                  <a:pt x="4572000" y="540000"/>
                </a:lnTo>
                <a:lnTo>
                  <a:pt x="4572000" y="900000"/>
                </a:lnTo>
                <a:lnTo>
                  <a:pt x="4572000" y="5143500"/>
                </a:lnTo>
                <a:lnTo>
                  <a:pt x="0" y="51435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4267">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3439989" y="4224000"/>
            <a:ext cx="9024000" cy="8064000"/>
          </a:xfrm>
        </p:spPr>
        <p:txBody>
          <a:bodyPr/>
          <a:lstStyle>
            <a:lvl1pPr marL="0" marR="0" indent="0" algn="l" defTabSz="1828823"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24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15 oktober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13439997" y="1536000"/>
            <a:ext cx="9024000" cy="2304000"/>
          </a:xfrm>
        </p:spPr>
        <p:txBody>
          <a:bodyPr/>
          <a:lstStyle/>
          <a:p>
            <a:r>
              <a:rPr lang="nl-NL"/>
              <a:t>Klik om stijl te bewerken</a:t>
            </a:r>
            <a:endParaRPr lang="en-US"/>
          </a:p>
        </p:txBody>
      </p:sp>
    </p:spTree>
    <p:extLst>
      <p:ext uri="{BB962C8B-B14F-4D97-AF65-F5344CB8AC3E}">
        <p14:creationId xmlns:p14="http://schemas.microsoft.com/office/powerpoint/2010/main" val="168316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1 logo wit">
    <p:bg>
      <p:bgPr>
        <a:gradFill>
          <a:gsLst>
            <a:gs pos="0">
              <a:schemeClr val="accent2"/>
            </a:gs>
            <a:gs pos="99000">
              <a:schemeClr val="accent3"/>
            </a:gs>
          </a:gsLst>
          <a:lin ang="5400000" scaled="1"/>
        </a:gradFill>
        <a:effectLst/>
      </p:bgPr>
    </p:bg>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90D7197A-ED0C-DA49-B3B7-3673C11080A9}"/>
              </a:ext>
            </a:extLst>
          </p:cNvPr>
          <p:cNvPicPr>
            <a:picLocks noChangeAspect="1"/>
          </p:cNvPicPr>
          <p:nvPr userDrawn="1"/>
        </p:nvPicPr>
        <p:blipFill>
          <a:blip r:embed="rId2"/>
          <a:srcRect/>
          <a:stretch/>
        </p:blipFill>
        <p:spPr>
          <a:xfrm>
            <a:off x="11520000" y="12267"/>
            <a:ext cx="5554133" cy="2099733"/>
          </a:xfrm>
          <a:prstGeom prst="rect">
            <a:avLst/>
          </a:prstGeom>
        </p:spPr>
      </p:pic>
      <p:sp>
        <p:nvSpPr>
          <p:cNvPr id="4" name="Date Placeholder 3"/>
          <p:cNvSpPr>
            <a:spLocks noGrp="1"/>
          </p:cNvSpPr>
          <p:nvPr>
            <p:ph type="dt" sz="half" idx="10"/>
          </p:nvPr>
        </p:nvSpPr>
        <p:spPr>
          <a:xfrm>
            <a:off x="1151995" y="11328000"/>
            <a:ext cx="3840000" cy="480000"/>
          </a:xfrm>
        </p:spPr>
        <p:txBody>
          <a:bodyPr anchor="b" anchorCtr="0"/>
          <a:lstStyle>
            <a:lvl1pPr algn="l">
              <a:defRPr sz="2667"/>
            </a:lvl1pPr>
          </a:lstStyle>
          <a:p>
            <a:fld id="{40ADD497-B790-6646-B0B3-65D9752D93A0}" type="datetime4">
              <a:rPr lang="nl-NL" smtClean="0"/>
              <a:pPr/>
              <a:t>15 oktober 2025</a:t>
            </a:fld>
            <a:endParaRPr lang="nl-NL"/>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2304000"/>
            <a:ext cx="192000" cy="94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a:p>
        </p:txBody>
      </p:sp>
      <p:sp>
        <p:nvSpPr>
          <p:cNvPr id="9" name="Tijdelijke aanduiding voor afbeelding 8">
            <a:extLst>
              <a:ext uri="{FF2B5EF4-FFF2-40B4-BE49-F238E27FC236}">
                <a16:creationId xmlns:a16="http://schemas.microsoft.com/office/drawing/2014/main" id="{4EC26A2E-1DB2-144B-AFF4-CAC924A02C42}"/>
              </a:ext>
            </a:extLst>
          </p:cNvPr>
          <p:cNvSpPr>
            <a:spLocks noGrp="1" noChangeAspect="1"/>
          </p:cNvSpPr>
          <p:nvPr>
            <p:ph type="pic" idx="13"/>
          </p:nvPr>
        </p:nvSpPr>
        <p:spPr>
          <a:xfrm>
            <a:off x="12192000" y="0"/>
            <a:ext cx="12192000" cy="137160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4267">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11520000" y="0"/>
            <a:ext cx="5568000" cy="2112000"/>
          </a:xfrm>
          <a:blipFill>
            <a:blip r:embed="rId2"/>
            <a:stretch>
              <a:fillRect/>
            </a:stretch>
          </a:blipFill>
        </p:spPr>
        <p:txBody>
          <a:bodyPr/>
          <a:lstStyle>
            <a:lvl1pPr marL="0" indent="0">
              <a:buNone/>
              <a:defRPr sz="2933">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 </a:t>
            </a:r>
          </a:p>
        </p:txBody>
      </p:sp>
      <p:sp>
        <p:nvSpPr>
          <p:cNvPr id="10" name="Title 1">
            <a:extLst>
              <a:ext uri="{FF2B5EF4-FFF2-40B4-BE49-F238E27FC236}">
                <a16:creationId xmlns:a16="http://schemas.microsoft.com/office/drawing/2014/main" id="{AE0CCA8D-F26B-7946-A6C2-08305574C6A3}"/>
              </a:ext>
            </a:extLst>
          </p:cNvPr>
          <p:cNvSpPr>
            <a:spLocks noGrp="1"/>
          </p:cNvSpPr>
          <p:nvPr>
            <p:ph type="ctrTitle"/>
          </p:nvPr>
        </p:nvSpPr>
        <p:spPr>
          <a:xfrm>
            <a:off x="1152000" y="2208000"/>
            <a:ext cx="10464000" cy="6144000"/>
          </a:xfrm>
        </p:spPr>
        <p:txBody>
          <a:bodyPr anchor="b" anchorCtr="0"/>
          <a:lstStyle>
            <a:lvl1pPr algn="l">
              <a:lnSpc>
                <a:spcPct val="100000"/>
              </a:lnSpc>
              <a:defRPr sz="8533">
                <a:solidFill>
                  <a:schemeClr val="bg1"/>
                </a:solidFill>
              </a:defRPr>
            </a:lvl1pPr>
          </a:lstStyle>
          <a:p>
            <a:r>
              <a:rPr lang="nl-NL"/>
              <a:t>Klik om stijl te bewerken</a:t>
            </a:r>
            <a:endParaRPr lang="en-US"/>
          </a:p>
        </p:txBody>
      </p:sp>
      <p:sp>
        <p:nvSpPr>
          <p:cNvPr id="11" name="Subtitle 2">
            <a:extLst>
              <a:ext uri="{FF2B5EF4-FFF2-40B4-BE49-F238E27FC236}">
                <a16:creationId xmlns:a16="http://schemas.microsoft.com/office/drawing/2014/main" id="{9A3FA569-5F01-B746-B571-F3295CCDBE26}"/>
              </a:ext>
            </a:extLst>
          </p:cNvPr>
          <p:cNvSpPr>
            <a:spLocks noGrp="1"/>
          </p:cNvSpPr>
          <p:nvPr>
            <p:ph type="subTitle" idx="1"/>
          </p:nvPr>
        </p:nvSpPr>
        <p:spPr>
          <a:xfrm>
            <a:off x="1152000" y="8448000"/>
            <a:ext cx="10464000" cy="2496000"/>
          </a:xfrm>
        </p:spPr>
        <p:txBody>
          <a:bodyPr anchor="t" anchorCtr="0"/>
          <a:lstStyle>
            <a:lvl1pPr marL="0" indent="0" algn="l">
              <a:lnSpc>
                <a:spcPct val="110000"/>
              </a:lnSpc>
              <a:buNone/>
              <a:defRPr sz="4267">
                <a:solidFill>
                  <a:schemeClr val="bg1"/>
                </a:solidFill>
              </a:defRPr>
            </a:lvl1pPr>
            <a:lvl2pPr marL="914411" indent="0" algn="ctr">
              <a:buNone/>
              <a:defRPr sz="4000"/>
            </a:lvl2pPr>
            <a:lvl3pPr marL="1828823" indent="0" algn="ctr">
              <a:buNone/>
              <a:defRPr sz="3600"/>
            </a:lvl3pPr>
            <a:lvl4pPr marL="2743234" indent="0" algn="ctr">
              <a:buNone/>
              <a:defRPr sz="3200"/>
            </a:lvl4pPr>
            <a:lvl5pPr marL="3657646" indent="0" algn="ctr">
              <a:buNone/>
              <a:defRPr sz="3200"/>
            </a:lvl5pPr>
            <a:lvl6pPr marL="4572057" indent="0" algn="ctr">
              <a:buNone/>
              <a:defRPr sz="3200"/>
            </a:lvl6pPr>
            <a:lvl7pPr marL="5486469" indent="0" algn="ctr">
              <a:buNone/>
              <a:defRPr sz="3200"/>
            </a:lvl7pPr>
            <a:lvl8pPr marL="6400880" indent="0" algn="ctr">
              <a:buNone/>
              <a:defRPr sz="3200"/>
            </a:lvl8pPr>
            <a:lvl9pPr marL="7315291" indent="0" algn="ctr">
              <a:buNone/>
              <a:defRPr sz="3200"/>
            </a:lvl9pPr>
          </a:lstStyle>
          <a:p>
            <a:r>
              <a:rPr lang="nl-NL"/>
              <a:t>Klikken om de ondertitelstijl van het model te bewerken</a:t>
            </a:r>
            <a:endParaRPr lang="en-US"/>
          </a:p>
        </p:txBody>
      </p:sp>
    </p:spTree>
    <p:extLst>
      <p:ext uri="{BB962C8B-B14F-4D97-AF65-F5344CB8AC3E}">
        <p14:creationId xmlns:p14="http://schemas.microsoft.com/office/powerpoint/2010/main" val="2293351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2D947CC7-498B-B141-A548-6C7F39C7ABF7}"/>
              </a:ext>
            </a:extLst>
          </p:cNvPr>
          <p:cNvSpPr>
            <a:spLocks noGrp="1" noChangeAspect="1"/>
          </p:cNvSpPr>
          <p:nvPr>
            <p:ph type="pic" idx="1" hasCustomPrompt="1"/>
          </p:nvPr>
        </p:nvSpPr>
        <p:spPr>
          <a:xfrm>
            <a:off x="0" y="0"/>
            <a:ext cx="24384000" cy="13716000"/>
          </a:xfrm>
          <a:custGeom>
            <a:avLst/>
            <a:gdLst>
              <a:gd name="connsiteX0" fmla="*/ 0 w 9144000"/>
              <a:gd name="connsiteY0" fmla="*/ 0 h 5143500"/>
              <a:gd name="connsiteX1" fmla="*/ 4050000 w 9144000"/>
              <a:gd name="connsiteY1" fmla="*/ 0 h 5143500"/>
              <a:gd name="connsiteX2" fmla="*/ 4392000 w 9144000"/>
              <a:gd name="connsiteY2" fmla="*/ 0 h 5143500"/>
              <a:gd name="connsiteX3" fmla="*/ 4752000 w 9144000"/>
              <a:gd name="connsiteY3" fmla="*/ 0 h 5143500"/>
              <a:gd name="connsiteX4" fmla="*/ 495000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0" y="0"/>
                </a:moveTo>
                <a:lnTo>
                  <a:pt x="4050000" y="0"/>
                </a:lnTo>
                <a:lnTo>
                  <a:pt x="4392000" y="0"/>
                </a:lnTo>
                <a:lnTo>
                  <a:pt x="4752000" y="0"/>
                </a:lnTo>
                <a:lnTo>
                  <a:pt x="4950000" y="0"/>
                </a:lnTo>
                <a:lnTo>
                  <a:pt x="9144000" y="0"/>
                </a:lnTo>
                <a:lnTo>
                  <a:pt x="9144000" y="5143500"/>
                </a:lnTo>
                <a:lnTo>
                  <a:pt x="0" y="5143500"/>
                </a:lnTo>
                <a:close/>
              </a:path>
            </a:pathLst>
          </a:custGeom>
          <a:solidFill>
            <a:schemeClr val="bg1">
              <a:lumMod val="85000"/>
            </a:schemeClr>
          </a:solidFill>
        </p:spPr>
        <p:txBody>
          <a:bodyPr wrap="square" lIns="1800000" tIns="720000" rIns="1800000" anchor="t">
            <a:noAutofit/>
          </a:bodyPr>
          <a:lstStyle>
            <a:lvl1pPr marL="0" indent="0" algn="ctr">
              <a:lnSpc>
                <a:spcPct val="110000"/>
              </a:lnSpc>
              <a:spcBef>
                <a:spcPts val="0"/>
              </a:spcBef>
              <a:buNone/>
              <a:defRPr sz="4267">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Sleep de afbeelding naar de tijdelijke aanduiding of klik op het pictogram als u een afbeelding wilt toevoegen</a:t>
            </a:r>
            <a:endParaRPr lang="en-US"/>
          </a:p>
        </p:txBody>
      </p:sp>
      <p:sp>
        <p:nvSpPr>
          <p:cNvPr id="2" name="Date Placeholder 1"/>
          <p:cNvSpPr>
            <a:spLocks noGrp="1"/>
          </p:cNvSpPr>
          <p:nvPr>
            <p:ph type="dt" sz="half" idx="10"/>
          </p:nvPr>
        </p:nvSpPr>
        <p:spPr/>
        <p:txBody>
          <a:bodyPr/>
          <a:lstStyle/>
          <a:p>
            <a:fld id="{CC636EFB-2533-F548-8285-37FF0865AA95}" type="datetime4">
              <a:rPr lang="nl-NL" smtClean="0"/>
              <a:t>15 oktober 2025</a:t>
            </a:fld>
            <a:endParaRPr lang="nl-NL"/>
          </a:p>
        </p:txBody>
      </p:sp>
      <p:sp>
        <p:nvSpPr>
          <p:cNvPr id="3" name="Footer Placeholder 2"/>
          <p:cNvSpPr>
            <a:spLocks noGrp="1"/>
          </p:cNvSpPr>
          <p:nvPr>
            <p:ph type="ftr" sz="quarter" idx="11"/>
          </p:nvPr>
        </p:nvSpPr>
        <p:spPr/>
        <p:txBody>
          <a:body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sluiting met afbeelding">
    <p:spTree>
      <p:nvGrpSpPr>
        <p:cNvPr id="1" name=""/>
        <p:cNvGrpSpPr/>
        <p:nvPr/>
      </p:nvGrpSpPr>
      <p:grpSpPr>
        <a:xfrm>
          <a:off x="0" y="0"/>
          <a:ext cx="0" cy="0"/>
          <a:chOff x="0" y="0"/>
          <a:chExt cx="0" cy="0"/>
        </a:xfrm>
      </p:grpSpPr>
      <p:sp>
        <p:nvSpPr>
          <p:cNvPr id="22" name="Tijdelijke aanduiding voor afbeelding 21">
            <a:extLst>
              <a:ext uri="{FF2B5EF4-FFF2-40B4-BE49-F238E27FC236}">
                <a16:creationId xmlns:a16="http://schemas.microsoft.com/office/drawing/2014/main" id="{6C525E1C-8B3B-8D4E-95AF-18BC659AEADF}"/>
              </a:ext>
            </a:extLst>
          </p:cNvPr>
          <p:cNvSpPr>
            <a:spLocks noGrp="1" noChangeAspect="1"/>
          </p:cNvSpPr>
          <p:nvPr>
            <p:ph type="pic" idx="13" hasCustomPrompt="1"/>
          </p:nvPr>
        </p:nvSpPr>
        <p:spPr>
          <a:xfrm>
            <a:off x="0" y="0"/>
            <a:ext cx="12192000" cy="13716000"/>
          </a:xfrm>
          <a:custGeom>
            <a:avLst/>
            <a:gdLst>
              <a:gd name="connsiteX0" fmla="*/ 0 w 4572000"/>
              <a:gd name="connsiteY0" fmla="*/ 0 h 5143500"/>
              <a:gd name="connsiteX1" fmla="*/ 3672000 w 4572000"/>
              <a:gd name="connsiteY1" fmla="*/ 0 h 5143500"/>
              <a:gd name="connsiteX2" fmla="*/ 4392000 w 4572000"/>
              <a:gd name="connsiteY2" fmla="*/ 0 h 5143500"/>
              <a:gd name="connsiteX3" fmla="*/ 4572000 w 4572000"/>
              <a:gd name="connsiteY3" fmla="*/ 0 h 5143500"/>
              <a:gd name="connsiteX4" fmla="*/ 4572000 w 4572000"/>
              <a:gd name="connsiteY4" fmla="*/ 540000 h 5143500"/>
              <a:gd name="connsiteX5" fmla="*/ 4572000 w 4572000"/>
              <a:gd name="connsiteY5" fmla="*/ 900000 h 5143500"/>
              <a:gd name="connsiteX6" fmla="*/ 4572000 w 4572000"/>
              <a:gd name="connsiteY6" fmla="*/ 5143500 h 5143500"/>
              <a:gd name="connsiteX7" fmla="*/ 0 w 4572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3672000" y="0"/>
                </a:lnTo>
                <a:lnTo>
                  <a:pt x="4392000" y="0"/>
                </a:lnTo>
                <a:lnTo>
                  <a:pt x="4572000" y="0"/>
                </a:lnTo>
                <a:lnTo>
                  <a:pt x="4572000" y="540000"/>
                </a:lnTo>
                <a:lnTo>
                  <a:pt x="4572000" y="900000"/>
                </a:lnTo>
                <a:lnTo>
                  <a:pt x="4572000" y="5143500"/>
                </a:lnTo>
                <a:lnTo>
                  <a:pt x="0" y="51435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4267">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Sleep de afbeelding naar de tijdelijke aanduiding of klik op het pictogram als u een afbeelding wilt toevoegen</a:t>
            </a:r>
            <a:endParaRPr lang="en-US"/>
          </a:p>
        </p:txBody>
      </p:sp>
      <p:sp>
        <p:nvSpPr>
          <p:cNvPr id="5" name="Date Placeholder 4"/>
          <p:cNvSpPr>
            <a:spLocks noGrp="1"/>
          </p:cNvSpPr>
          <p:nvPr>
            <p:ph type="dt" sz="half" idx="10"/>
          </p:nvPr>
        </p:nvSpPr>
        <p:spPr/>
        <p:txBody>
          <a:bodyPr/>
          <a:lstStyle/>
          <a:p>
            <a:fld id="{12C20469-46C4-8A42-AE41-AEB92A27224C}" type="datetime4">
              <a:rPr lang="nl-NL" smtClean="0"/>
              <a:t>15 oktober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14208002" y="1536000"/>
            <a:ext cx="8255997" cy="2304000"/>
          </a:xfrm>
        </p:spPr>
        <p:txBody>
          <a:bodyPr/>
          <a:lstStyle/>
          <a:p>
            <a:r>
              <a:rPr lang="nl-NL"/>
              <a:t>Klik om stijl te bewerken</a:t>
            </a:r>
            <a:endParaRPr lang="en-US"/>
          </a:p>
        </p:txBody>
      </p:sp>
      <p:sp>
        <p:nvSpPr>
          <p:cNvPr id="12" name="Tijdelijke aanduiding voor afbeelding 3">
            <a:extLst>
              <a:ext uri="{FF2B5EF4-FFF2-40B4-BE49-F238E27FC236}">
                <a16:creationId xmlns:a16="http://schemas.microsoft.com/office/drawing/2014/main" id="{3E8B188B-0F23-BF4B-93B0-5D979CF7ABB1}"/>
              </a:ext>
            </a:extLst>
          </p:cNvPr>
          <p:cNvSpPr>
            <a:spLocks noGrp="1" noChangeAspect="1"/>
          </p:cNvSpPr>
          <p:nvPr>
            <p:ph type="pic" sz="quarter" idx="19"/>
          </p:nvPr>
        </p:nvSpPr>
        <p:spPr>
          <a:xfrm>
            <a:off x="14206398" y="7297067"/>
            <a:ext cx="961605" cy="959467"/>
          </a:xfrm>
          <a:blipFill>
            <a:blip r:embed="rId2"/>
            <a:stretch>
              <a:fillRect/>
            </a:stretch>
          </a:blipFill>
        </p:spPr>
        <p:txBody>
          <a:bodyPr>
            <a:normAutofit/>
          </a:bodyPr>
          <a:lstStyle>
            <a:lvl1pPr marL="0" indent="0" algn="ctr">
              <a:buNone/>
              <a:defRPr sz="267">
                <a:solidFill>
                  <a:schemeClr val="bg1"/>
                </a:solidFill>
              </a:defRPr>
            </a:lvl1pPr>
          </a:lstStyle>
          <a:p>
            <a:r>
              <a:rPr lang="nl-NL"/>
              <a:t>Klik op het pictogram als u een afbeelding wilt toevoegen</a:t>
            </a:r>
          </a:p>
        </p:txBody>
      </p:sp>
      <p:sp>
        <p:nvSpPr>
          <p:cNvPr id="13" name="Tijdelijke aanduiding voor afbeelding 3">
            <a:extLst>
              <a:ext uri="{FF2B5EF4-FFF2-40B4-BE49-F238E27FC236}">
                <a16:creationId xmlns:a16="http://schemas.microsoft.com/office/drawing/2014/main" id="{4E788ED9-4E23-4741-B7B2-9B2E71643455}"/>
              </a:ext>
            </a:extLst>
          </p:cNvPr>
          <p:cNvSpPr>
            <a:spLocks noGrp="1" noChangeAspect="1"/>
          </p:cNvSpPr>
          <p:nvPr>
            <p:ph type="pic" sz="quarter" idx="20"/>
          </p:nvPr>
        </p:nvSpPr>
        <p:spPr>
          <a:xfrm>
            <a:off x="14206398" y="8640533"/>
            <a:ext cx="961605" cy="959467"/>
          </a:xfrm>
          <a:blipFill>
            <a:blip r:embed="rId3"/>
            <a:stretch>
              <a:fillRect/>
            </a:stretch>
          </a:blipFill>
        </p:spPr>
        <p:txBody>
          <a:bodyPr>
            <a:normAutofit/>
          </a:bodyPr>
          <a:lstStyle>
            <a:lvl1pPr marL="0" indent="0" algn="ctr">
              <a:buNone/>
              <a:defRPr sz="267">
                <a:solidFill>
                  <a:schemeClr val="bg1"/>
                </a:solidFill>
              </a:defRPr>
            </a:lvl1pPr>
          </a:lstStyle>
          <a:p>
            <a:r>
              <a:rPr lang="nl-NL"/>
              <a:t>Klik op het pictogram als u een afbeelding wilt toevoegen</a:t>
            </a:r>
          </a:p>
        </p:txBody>
      </p:sp>
      <p:sp>
        <p:nvSpPr>
          <p:cNvPr id="14" name="Tijdelijke aanduiding voor afbeelding 3">
            <a:extLst>
              <a:ext uri="{FF2B5EF4-FFF2-40B4-BE49-F238E27FC236}">
                <a16:creationId xmlns:a16="http://schemas.microsoft.com/office/drawing/2014/main" id="{5FC47E37-325B-B646-BAF6-241FB2B23E41}"/>
              </a:ext>
            </a:extLst>
          </p:cNvPr>
          <p:cNvSpPr>
            <a:spLocks noGrp="1" noChangeAspect="1"/>
          </p:cNvSpPr>
          <p:nvPr>
            <p:ph type="pic" sz="quarter" idx="21"/>
          </p:nvPr>
        </p:nvSpPr>
        <p:spPr>
          <a:xfrm>
            <a:off x="14206398" y="9984000"/>
            <a:ext cx="961605" cy="959467"/>
          </a:xfrm>
          <a:blipFill>
            <a:blip r:embed="rId4"/>
            <a:stretch>
              <a:fillRect/>
            </a:stretch>
          </a:blipFill>
        </p:spPr>
        <p:txBody>
          <a:bodyPr>
            <a:normAutofit/>
          </a:bodyPr>
          <a:lstStyle>
            <a:lvl1pPr marL="0" indent="0" algn="ctr">
              <a:buNone/>
              <a:defRPr sz="267">
                <a:solidFill>
                  <a:schemeClr val="bg1"/>
                </a:solidFill>
              </a:defRPr>
            </a:lvl1pPr>
          </a:lstStyle>
          <a:p>
            <a:r>
              <a:rPr lang="nl-NL"/>
              <a:t>Klik op het pictogram als u een afbeelding wilt toevoegen</a:t>
            </a:r>
          </a:p>
        </p:txBody>
      </p:sp>
      <p:sp>
        <p:nvSpPr>
          <p:cNvPr id="17" name="Text Placeholder 3">
            <a:extLst>
              <a:ext uri="{FF2B5EF4-FFF2-40B4-BE49-F238E27FC236}">
                <a16:creationId xmlns:a16="http://schemas.microsoft.com/office/drawing/2014/main" id="{E8AE5678-2D38-2548-9DC7-27A31B4A0881}"/>
              </a:ext>
            </a:extLst>
          </p:cNvPr>
          <p:cNvSpPr>
            <a:spLocks noGrp="1"/>
          </p:cNvSpPr>
          <p:nvPr>
            <p:ph type="body" sz="half" idx="2"/>
          </p:nvPr>
        </p:nvSpPr>
        <p:spPr>
          <a:xfrm>
            <a:off x="14208002" y="4224000"/>
            <a:ext cx="8255997" cy="1536000"/>
          </a:xfrm>
        </p:spPr>
        <p:txBody>
          <a:bodyPr/>
          <a:lstStyle>
            <a:lvl1pPr marL="0" marR="0" indent="0" algn="l" defTabSz="1828823"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24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18" name="Text Placeholder 3">
            <a:extLst>
              <a:ext uri="{FF2B5EF4-FFF2-40B4-BE49-F238E27FC236}">
                <a16:creationId xmlns:a16="http://schemas.microsoft.com/office/drawing/2014/main" id="{50E8EAA4-D7C1-8E45-B58B-FD95B01BB05A}"/>
              </a:ext>
            </a:extLst>
          </p:cNvPr>
          <p:cNvSpPr>
            <a:spLocks noGrp="1"/>
          </p:cNvSpPr>
          <p:nvPr>
            <p:ph type="body" sz="half" idx="14" hasCustomPrompt="1"/>
          </p:nvPr>
        </p:nvSpPr>
        <p:spPr>
          <a:xfrm>
            <a:off x="15498011" y="7488800"/>
            <a:ext cx="6965989" cy="576000"/>
          </a:xfrm>
        </p:spPr>
        <p:txBody>
          <a:bodyPr/>
          <a:lstStyle>
            <a:lvl1pPr marL="0" marR="0" indent="0" algn="l" defTabSz="1828823"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24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 te bewerken</a:t>
            </a:r>
          </a:p>
          <a:p>
            <a:pPr lvl="0"/>
            <a:endParaRPr lang="nl-NL"/>
          </a:p>
        </p:txBody>
      </p:sp>
      <p:sp>
        <p:nvSpPr>
          <p:cNvPr id="19" name="Text Placeholder 3">
            <a:extLst>
              <a:ext uri="{FF2B5EF4-FFF2-40B4-BE49-F238E27FC236}">
                <a16:creationId xmlns:a16="http://schemas.microsoft.com/office/drawing/2014/main" id="{1A767851-A4A1-1442-8BEF-29F88BE3C995}"/>
              </a:ext>
            </a:extLst>
          </p:cNvPr>
          <p:cNvSpPr>
            <a:spLocks noGrp="1"/>
          </p:cNvSpPr>
          <p:nvPr>
            <p:ph type="body" sz="half" idx="22" hasCustomPrompt="1"/>
          </p:nvPr>
        </p:nvSpPr>
        <p:spPr>
          <a:xfrm>
            <a:off x="15498011" y="8832800"/>
            <a:ext cx="6965989" cy="576000"/>
          </a:xfrm>
        </p:spPr>
        <p:txBody>
          <a:bodyPr/>
          <a:lstStyle>
            <a:lvl1pPr marL="0" marR="0" indent="0" algn="l" defTabSz="1828823"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24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 te bewerken</a:t>
            </a:r>
          </a:p>
          <a:p>
            <a:pPr lvl="0"/>
            <a:endParaRPr lang="nl-NL"/>
          </a:p>
        </p:txBody>
      </p:sp>
      <p:sp>
        <p:nvSpPr>
          <p:cNvPr id="20" name="Text Placeholder 3">
            <a:extLst>
              <a:ext uri="{FF2B5EF4-FFF2-40B4-BE49-F238E27FC236}">
                <a16:creationId xmlns:a16="http://schemas.microsoft.com/office/drawing/2014/main" id="{2D1997BD-C2BE-C848-8300-824157DAB005}"/>
              </a:ext>
            </a:extLst>
          </p:cNvPr>
          <p:cNvSpPr>
            <a:spLocks noGrp="1"/>
          </p:cNvSpPr>
          <p:nvPr>
            <p:ph type="body" sz="half" idx="23" hasCustomPrompt="1"/>
          </p:nvPr>
        </p:nvSpPr>
        <p:spPr>
          <a:xfrm>
            <a:off x="15498011" y="10177067"/>
            <a:ext cx="6965989" cy="576000"/>
          </a:xfrm>
        </p:spPr>
        <p:txBody>
          <a:bodyPr/>
          <a:lstStyle>
            <a:lvl1pPr marL="0" marR="0" indent="0" algn="l" defTabSz="1828823"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24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 te bewerken</a:t>
            </a:r>
          </a:p>
          <a:p>
            <a:pPr lvl="0"/>
            <a:endParaRPr lang="nl-NL"/>
          </a:p>
        </p:txBody>
      </p:sp>
    </p:spTree>
    <p:extLst>
      <p:ext uri="{BB962C8B-B14F-4D97-AF65-F5344CB8AC3E}">
        <p14:creationId xmlns:p14="http://schemas.microsoft.com/office/powerpoint/2010/main" val="1922408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sluiting met verloop">
    <p:spTree>
      <p:nvGrpSpPr>
        <p:cNvPr id="1" name=""/>
        <p:cNvGrpSpPr/>
        <p:nvPr/>
      </p:nvGrpSpPr>
      <p:grpSpPr>
        <a:xfrm>
          <a:off x="0" y="0"/>
          <a:ext cx="0" cy="0"/>
          <a:chOff x="0" y="0"/>
          <a:chExt cx="0" cy="0"/>
        </a:xfrm>
      </p:grpSpPr>
      <p:sp>
        <p:nvSpPr>
          <p:cNvPr id="22" name="Vrije vorm 21">
            <a:extLst>
              <a:ext uri="{FF2B5EF4-FFF2-40B4-BE49-F238E27FC236}">
                <a16:creationId xmlns:a16="http://schemas.microsoft.com/office/drawing/2014/main" id="{E7A77256-96D7-F34A-9053-FD97869DE7A4}"/>
              </a:ext>
            </a:extLst>
          </p:cNvPr>
          <p:cNvSpPr/>
          <p:nvPr userDrawn="1"/>
        </p:nvSpPr>
        <p:spPr>
          <a:xfrm>
            <a:off x="0" y="2"/>
            <a:ext cx="12192000" cy="13722893"/>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3600"/>
          </a:p>
        </p:txBody>
      </p:sp>
      <p:sp>
        <p:nvSpPr>
          <p:cNvPr id="4" name="Text Placeholder 3"/>
          <p:cNvSpPr>
            <a:spLocks noGrp="1"/>
          </p:cNvSpPr>
          <p:nvPr>
            <p:ph type="body" sz="half" idx="2"/>
          </p:nvPr>
        </p:nvSpPr>
        <p:spPr>
          <a:xfrm>
            <a:off x="14208002" y="4224000"/>
            <a:ext cx="8255997" cy="1536000"/>
          </a:xfrm>
        </p:spPr>
        <p:txBody>
          <a:bodyPr/>
          <a:lstStyle>
            <a:lvl1pPr marL="0" marR="0" indent="0" algn="l" defTabSz="1828823"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24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15 oktober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14208002" y="1536000"/>
            <a:ext cx="8255997" cy="2304000"/>
          </a:xfrm>
        </p:spPr>
        <p:txBody>
          <a:bodyPr/>
          <a:lstStyle/>
          <a:p>
            <a:r>
              <a:rPr lang="nl-NL"/>
              <a:t>Klik om stijl te bewerken</a:t>
            </a:r>
            <a:endParaRPr lang="en-US"/>
          </a:p>
        </p:txBody>
      </p:sp>
      <p:sp>
        <p:nvSpPr>
          <p:cNvPr id="11" name="Text Placeholder 3">
            <a:extLst>
              <a:ext uri="{FF2B5EF4-FFF2-40B4-BE49-F238E27FC236}">
                <a16:creationId xmlns:a16="http://schemas.microsoft.com/office/drawing/2014/main" id="{EE87FF23-4FA4-EE48-A55E-D4551501F974}"/>
              </a:ext>
            </a:extLst>
          </p:cNvPr>
          <p:cNvSpPr>
            <a:spLocks noGrp="1"/>
          </p:cNvSpPr>
          <p:nvPr>
            <p:ph type="body" sz="half" idx="14" hasCustomPrompt="1"/>
          </p:nvPr>
        </p:nvSpPr>
        <p:spPr>
          <a:xfrm>
            <a:off x="15498011" y="7488800"/>
            <a:ext cx="6965989" cy="576000"/>
          </a:xfrm>
        </p:spPr>
        <p:txBody>
          <a:bodyPr/>
          <a:lstStyle>
            <a:lvl1pPr marL="0" marR="0" indent="0" algn="l" defTabSz="1828823"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24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 te bewerken</a:t>
            </a:r>
          </a:p>
          <a:p>
            <a:pPr lvl="0"/>
            <a:endParaRPr lang="nl-NL"/>
          </a:p>
        </p:txBody>
      </p:sp>
      <p:sp>
        <p:nvSpPr>
          <p:cNvPr id="12" name="Tijdelijke aanduiding voor afbeelding 3">
            <a:extLst>
              <a:ext uri="{FF2B5EF4-FFF2-40B4-BE49-F238E27FC236}">
                <a16:creationId xmlns:a16="http://schemas.microsoft.com/office/drawing/2014/main" id="{3E8B188B-0F23-BF4B-93B0-5D979CF7ABB1}"/>
              </a:ext>
            </a:extLst>
          </p:cNvPr>
          <p:cNvSpPr>
            <a:spLocks noGrp="1" noChangeAspect="1"/>
          </p:cNvSpPr>
          <p:nvPr>
            <p:ph type="pic" sz="quarter" idx="19"/>
          </p:nvPr>
        </p:nvSpPr>
        <p:spPr>
          <a:xfrm>
            <a:off x="14206398" y="7297067"/>
            <a:ext cx="961605" cy="959467"/>
          </a:xfrm>
          <a:blipFill>
            <a:blip r:embed="rId2"/>
            <a:stretch>
              <a:fillRect/>
            </a:stretch>
          </a:blipFill>
        </p:spPr>
        <p:txBody>
          <a:bodyPr>
            <a:normAutofit/>
          </a:bodyPr>
          <a:lstStyle>
            <a:lvl1pPr marL="0" indent="0" algn="ctr">
              <a:buNone/>
              <a:defRPr sz="267">
                <a:solidFill>
                  <a:schemeClr val="bg1"/>
                </a:solidFill>
              </a:defRPr>
            </a:lvl1pPr>
          </a:lstStyle>
          <a:p>
            <a:r>
              <a:rPr lang="nl-NL"/>
              <a:t>Klik op het pictogram als u een afbeelding wilt toevoegen</a:t>
            </a:r>
          </a:p>
        </p:txBody>
      </p:sp>
      <p:sp>
        <p:nvSpPr>
          <p:cNvPr id="13" name="Tijdelijke aanduiding voor afbeelding 3">
            <a:extLst>
              <a:ext uri="{FF2B5EF4-FFF2-40B4-BE49-F238E27FC236}">
                <a16:creationId xmlns:a16="http://schemas.microsoft.com/office/drawing/2014/main" id="{4E788ED9-4E23-4741-B7B2-9B2E71643455}"/>
              </a:ext>
            </a:extLst>
          </p:cNvPr>
          <p:cNvSpPr>
            <a:spLocks noGrp="1" noChangeAspect="1"/>
          </p:cNvSpPr>
          <p:nvPr>
            <p:ph type="pic" sz="quarter" idx="20"/>
          </p:nvPr>
        </p:nvSpPr>
        <p:spPr>
          <a:xfrm>
            <a:off x="14206398" y="8640533"/>
            <a:ext cx="961605" cy="959467"/>
          </a:xfrm>
          <a:blipFill>
            <a:blip r:embed="rId3"/>
            <a:stretch>
              <a:fillRect/>
            </a:stretch>
          </a:blipFill>
        </p:spPr>
        <p:txBody>
          <a:bodyPr>
            <a:normAutofit/>
          </a:bodyPr>
          <a:lstStyle>
            <a:lvl1pPr marL="0" indent="0" algn="ctr">
              <a:buNone/>
              <a:defRPr sz="267">
                <a:solidFill>
                  <a:schemeClr val="bg1"/>
                </a:solidFill>
              </a:defRPr>
            </a:lvl1pPr>
          </a:lstStyle>
          <a:p>
            <a:r>
              <a:rPr lang="nl-NL"/>
              <a:t>Klik op het pictogram als u een afbeelding wilt toevoegen</a:t>
            </a:r>
          </a:p>
        </p:txBody>
      </p:sp>
      <p:sp>
        <p:nvSpPr>
          <p:cNvPr id="14" name="Tijdelijke aanduiding voor afbeelding 3">
            <a:extLst>
              <a:ext uri="{FF2B5EF4-FFF2-40B4-BE49-F238E27FC236}">
                <a16:creationId xmlns:a16="http://schemas.microsoft.com/office/drawing/2014/main" id="{5FC47E37-325B-B646-BAF6-241FB2B23E41}"/>
              </a:ext>
            </a:extLst>
          </p:cNvPr>
          <p:cNvSpPr>
            <a:spLocks noGrp="1" noChangeAspect="1"/>
          </p:cNvSpPr>
          <p:nvPr>
            <p:ph type="pic" sz="quarter" idx="21"/>
          </p:nvPr>
        </p:nvSpPr>
        <p:spPr>
          <a:xfrm>
            <a:off x="14206398" y="9984000"/>
            <a:ext cx="961605" cy="959467"/>
          </a:xfrm>
          <a:blipFill>
            <a:blip r:embed="rId4"/>
            <a:stretch>
              <a:fillRect/>
            </a:stretch>
          </a:blipFill>
        </p:spPr>
        <p:txBody>
          <a:bodyPr>
            <a:normAutofit/>
          </a:bodyPr>
          <a:lstStyle>
            <a:lvl1pPr marL="0" indent="0" algn="ctr">
              <a:buNone/>
              <a:defRPr sz="267">
                <a:solidFill>
                  <a:schemeClr val="bg1"/>
                </a:solidFill>
              </a:defRPr>
            </a:lvl1pPr>
          </a:lstStyle>
          <a:p>
            <a:r>
              <a:rPr lang="nl-NL"/>
              <a:t>Klik op het pictogram als u een afbeelding wilt toevoegen</a:t>
            </a:r>
          </a:p>
        </p:txBody>
      </p:sp>
      <p:sp>
        <p:nvSpPr>
          <p:cNvPr id="15" name="Text Placeholder 3">
            <a:extLst>
              <a:ext uri="{FF2B5EF4-FFF2-40B4-BE49-F238E27FC236}">
                <a16:creationId xmlns:a16="http://schemas.microsoft.com/office/drawing/2014/main" id="{CBED2068-D734-2C41-88C8-FE85978E3DB8}"/>
              </a:ext>
            </a:extLst>
          </p:cNvPr>
          <p:cNvSpPr>
            <a:spLocks noGrp="1"/>
          </p:cNvSpPr>
          <p:nvPr>
            <p:ph type="body" sz="half" idx="22" hasCustomPrompt="1"/>
          </p:nvPr>
        </p:nvSpPr>
        <p:spPr>
          <a:xfrm>
            <a:off x="15498011" y="8832800"/>
            <a:ext cx="6965989" cy="576000"/>
          </a:xfrm>
        </p:spPr>
        <p:txBody>
          <a:bodyPr/>
          <a:lstStyle>
            <a:lvl1pPr marL="0" marR="0" indent="0" algn="l" defTabSz="1828823"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24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 te bewerken</a:t>
            </a:r>
          </a:p>
          <a:p>
            <a:pPr lvl="0"/>
            <a:endParaRPr lang="nl-NL"/>
          </a:p>
        </p:txBody>
      </p:sp>
      <p:sp>
        <p:nvSpPr>
          <p:cNvPr id="16" name="Text Placeholder 3">
            <a:extLst>
              <a:ext uri="{FF2B5EF4-FFF2-40B4-BE49-F238E27FC236}">
                <a16:creationId xmlns:a16="http://schemas.microsoft.com/office/drawing/2014/main" id="{E64F7DC8-A4D9-1C43-A894-A72FA070710B}"/>
              </a:ext>
            </a:extLst>
          </p:cNvPr>
          <p:cNvSpPr>
            <a:spLocks noGrp="1"/>
          </p:cNvSpPr>
          <p:nvPr>
            <p:ph type="body" sz="half" idx="23" hasCustomPrompt="1"/>
          </p:nvPr>
        </p:nvSpPr>
        <p:spPr>
          <a:xfrm>
            <a:off x="15498011" y="10177067"/>
            <a:ext cx="6965989" cy="576000"/>
          </a:xfrm>
        </p:spPr>
        <p:txBody>
          <a:bodyPr/>
          <a:lstStyle>
            <a:lvl1pPr marL="0" marR="0" indent="0" algn="l" defTabSz="1828823"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2400"/>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Klikken om de tekst te bewerken</a:t>
            </a:r>
          </a:p>
          <a:p>
            <a:pPr lvl="0"/>
            <a:endParaRPr lang="nl-NL"/>
          </a:p>
        </p:txBody>
      </p:sp>
      <p:grpSp>
        <p:nvGrpSpPr>
          <p:cNvPr id="10" name="Graphic 2">
            <a:extLst>
              <a:ext uri="{FF2B5EF4-FFF2-40B4-BE49-F238E27FC236}">
                <a16:creationId xmlns:a16="http://schemas.microsoft.com/office/drawing/2014/main" id="{19B4D18E-5152-EB48-8B77-A6A39998B502}"/>
              </a:ext>
            </a:extLst>
          </p:cNvPr>
          <p:cNvGrpSpPr/>
          <p:nvPr/>
        </p:nvGrpSpPr>
        <p:grpSpPr>
          <a:xfrm>
            <a:off x="3831774" y="2222160"/>
            <a:ext cx="8792437" cy="8721307"/>
            <a:chOff x="474540" y="1313295"/>
            <a:chExt cx="2448078" cy="2428273"/>
          </a:xfrm>
          <a:solidFill>
            <a:srgbClr val="000000"/>
          </a:solidFill>
        </p:grpSpPr>
        <p:sp>
          <p:nvSpPr>
            <p:cNvPr id="18" name="Vrije vorm 17">
              <a:extLst>
                <a:ext uri="{FF2B5EF4-FFF2-40B4-BE49-F238E27FC236}">
                  <a16:creationId xmlns:a16="http://schemas.microsoft.com/office/drawing/2014/main" id="{A2B66C2D-44D0-1541-B328-26117D44C0F9}"/>
                </a:ext>
              </a:extLst>
            </p:cNvPr>
            <p:cNvSpPr/>
            <p:nvPr/>
          </p:nvSpPr>
          <p:spPr>
            <a:xfrm>
              <a:off x="474540" y="2769245"/>
              <a:ext cx="1880889" cy="972323"/>
            </a:xfrm>
            <a:custGeom>
              <a:avLst/>
              <a:gdLst>
                <a:gd name="connsiteX0" fmla="*/ 1174740 w 1880889"/>
                <a:gd name="connsiteY0" fmla="*/ 769756 h 972323"/>
                <a:gd name="connsiteX1" fmla="*/ 974603 w 1880889"/>
                <a:gd name="connsiteY1" fmla="*/ 87509 h 972323"/>
                <a:gd name="connsiteX2" fmla="*/ 857924 w 1880889"/>
                <a:gd name="connsiteY2" fmla="*/ 0 h 972323"/>
                <a:gd name="connsiteX3" fmla="*/ 68722 w 1880889"/>
                <a:gd name="connsiteY3" fmla="*/ 0 h 972323"/>
                <a:gd name="connsiteX4" fmla="*/ 0 w 1880889"/>
                <a:gd name="connsiteY4" fmla="*/ 69024 h 972323"/>
                <a:gd name="connsiteX5" fmla="*/ 2685 w 1880889"/>
                <a:gd name="connsiteY5" fmla="*/ 87914 h 972323"/>
                <a:gd name="connsiteX6" fmla="*/ 234827 w 1880889"/>
                <a:gd name="connsiteY6" fmla="*/ 884815 h 972323"/>
                <a:gd name="connsiteX7" fmla="*/ 351506 w 1880889"/>
                <a:gd name="connsiteY7" fmla="*/ 972324 h 972323"/>
                <a:gd name="connsiteX8" fmla="*/ 1678322 w 1880889"/>
                <a:gd name="connsiteY8" fmla="*/ 972324 h 972323"/>
                <a:gd name="connsiteX9" fmla="*/ 1880890 w 1880889"/>
                <a:gd name="connsiteY9" fmla="*/ 769756 h 97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0889" h="972323">
                  <a:moveTo>
                    <a:pt x="1174740" y="769756"/>
                  </a:moveTo>
                  <a:lnTo>
                    <a:pt x="974603" y="87509"/>
                  </a:lnTo>
                  <a:cubicBezTo>
                    <a:pt x="959478" y="35652"/>
                    <a:pt x="911942" y="0"/>
                    <a:pt x="857924" y="0"/>
                  </a:cubicBezTo>
                  <a:lnTo>
                    <a:pt x="68722" y="0"/>
                  </a:lnTo>
                  <a:cubicBezTo>
                    <a:pt x="30684" y="84"/>
                    <a:pt x="-83" y="30987"/>
                    <a:pt x="0" y="69024"/>
                  </a:cubicBezTo>
                  <a:cubicBezTo>
                    <a:pt x="14" y="75415"/>
                    <a:pt x="918" y="81773"/>
                    <a:pt x="2685" y="87914"/>
                  </a:cubicBezTo>
                  <a:lnTo>
                    <a:pt x="234827" y="884815"/>
                  </a:lnTo>
                  <a:cubicBezTo>
                    <a:pt x="249952" y="936672"/>
                    <a:pt x="297488" y="972324"/>
                    <a:pt x="351506" y="972324"/>
                  </a:cubicBezTo>
                  <a:lnTo>
                    <a:pt x="1678322" y="972324"/>
                  </a:lnTo>
                  <a:cubicBezTo>
                    <a:pt x="1790197" y="972324"/>
                    <a:pt x="1880890" y="881631"/>
                    <a:pt x="1880890" y="769756"/>
                  </a:cubicBezTo>
                  <a:close/>
                </a:path>
              </a:pathLst>
            </a:custGeom>
            <a:solidFill>
              <a:schemeClr val="accent3"/>
            </a:solidFill>
            <a:ln w="40481" cap="flat">
              <a:noFill/>
              <a:prstDash val="solid"/>
              <a:miter/>
            </a:ln>
          </p:spPr>
          <p:txBody>
            <a:bodyPr rtlCol="0" anchor="ctr"/>
            <a:lstStyle/>
            <a:p>
              <a:endParaRPr lang="nl-NL" sz="3600"/>
            </a:p>
          </p:txBody>
        </p:sp>
        <p:sp>
          <p:nvSpPr>
            <p:cNvPr id="19" name="Vrije vorm 18">
              <a:extLst>
                <a:ext uri="{FF2B5EF4-FFF2-40B4-BE49-F238E27FC236}">
                  <a16:creationId xmlns:a16="http://schemas.microsoft.com/office/drawing/2014/main" id="{9E967A2E-3CAB-6B40-BD57-5FEBAF8B22DD}"/>
                </a:ext>
              </a:extLst>
            </p:cNvPr>
            <p:cNvSpPr/>
            <p:nvPr/>
          </p:nvSpPr>
          <p:spPr>
            <a:xfrm>
              <a:off x="1341959" y="1313295"/>
              <a:ext cx="1580659" cy="2428273"/>
            </a:xfrm>
            <a:custGeom>
              <a:avLst/>
              <a:gdLst>
                <a:gd name="connsiteX0" fmla="*/ 1401185 w 1580659"/>
                <a:gd name="connsiteY0" fmla="*/ 1623270 h 2428273"/>
                <a:gd name="connsiteX1" fmla="*/ 939736 w 1580659"/>
                <a:gd name="connsiteY1" fmla="*/ 1405308 h 2428273"/>
                <a:gd name="connsiteX2" fmla="*/ 917859 w 1580659"/>
                <a:gd name="connsiteY2" fmla="*/ 1263916 h 2428273"/>
                <a:gd name="connsiteX3" fmla="*/ 1049527 w 1580659"/>
                <a:gd name="connsiteY3" fmla="*/ 992475 h 2428273"/>
                <a:gd name="connsiteX4" fmla="*/ 1134606 w 1580659"/>
                <a:gd name="connsiteY4" fmla="*/ 769651 h 2428273"/>
                <a:gd name="connsiteX5" fmla="*/ 1085179 w 1580659"/>
                <a:gd name="connsiteY5" fmla="*/ 607597 h 2428273"/>
                <a:gd name="connsiteX6" fmla="*/ 1053174 w 1580659"/>
                <a:gd name="connsiteY6" fmla="*/ 178560 h 2428273"/>
                <a:gd name="connsiteX7" fmla="*/ 759046 w 1580659"/>
                <a:gd name="connsiteY7" fmla="*/ 57019 h 2428273"/>
                <a:gd name="connsiteX8" fmla="*/ 420353 w 1580659"/>
                <a:gd name="connsiteY8" fmla="*/ 20152 h 2428273"/>
                <a:gd name="connsiteX9" fmla="*/ 99486 w 1580659"/>
                <a:gd name="connsiteY9" fmla="*/ 177344 h 2428273"/>
                <a:gd name="connsiteX10" fmla="*/ 47629 w 1580659"/>
                <a:gd name="connsiteY10" fmla="*/ 607597 h 2428273"/>
                <a:gd name="connsiteX11" fmla="*/ 633 w 1580659"/>
                <a:gd name="connsiteY11" fmla="*/ 769651 h 2428273"/>
                <a:gd name="connsiteX12" fmla="*/ 84091 w 1580659"/>
                <a:gd name="connsiteY12" fmla="*/ 994501 h 2428273"/>
                <a:gd name="connsiteX13" fmla="*/ 234396 w 1580659"/>
                <a:gd name="connsiteY13" fmla="*/ 1289034 h 2428273"/>
                <a:gd name="connsiteX14" fmla="*/ 220216 w 1580659"/>
                <a:gd name="connsiteY14" fmla="*/ 1399636 h 2428273"/>
                <a:gd name="connsiteX15" fmla="*/ 124605 w 1580659"/>
                <a:gd name="connsiteY15" fmla="*/ 1429211 h 2428273"/>
                <a:gd name="connsiteX16" fmla="*/ 185780 w 1580659"/>
                <a:gd name="connsiteY16" fmla="*/ 1520771 h 2428273"/>
                <a:gd name="connsiteX17" fmla="*/ 368091 w 1580659"/>
                <a:gd name="connsiteY17" fmla="*/ 2144679 h 2428273"/>
                <a:gd name="connsiteX18" fmla="*/ 528119 w 1580659"/>
                <a:gd name="connsiteY18" fmla="*/ 2144679 h 2428273"/>
                <a:gd name="connsiteX19" fmla="*/ 730686 w 1580659"/>
                <a:gd name="connsiteY19" fmla="*/ 2023138 h 2428273"/>
                <a:gd name="connsiteX20" fmla="*/ 933254 w 1580659"/>
                <a:gd name="connsiteY20" fmla="*/ 2144679 h 2428273"/>
                <a:gd name="connsiteX21" fmla="*/ 1014281 w 1580659"/>
                <a:gd name="connsiteY21" fmla="*/ 2144679 h 2428273"/>
                <a:gd name="connsiteX22" fmla="*/ 1095308 w 1580659"/>
                <a:gd name="connsiteY22" fmla="*/ 2225706 h 2428273"/>
                <a:gd name="connsiteX23" fmla="*/ 1011445 w 1580659"/>
                <a:gd name="connsiteY23" fmla="*/ 2428273 h 2428273"/>
                <a:gd name="connsiteX24" fmla="*/ 1580659 w 1580659"/>
                <a:gd name="connsiteY24" fmla="*/ 2428273 h 2428273"/>
                <a:gd name="connsiteX25" fmla="*/ 1401185 w 1580659"/>
                <a:gd name="connsiteY25" fmla="*/ 1623270 h 2428273"/>
                <a:gd name="connsiteX26" fmla="*/ 590915 w 1580659"/>
                <a:gd name="connsiteY26" fmla="*/ 1405713 h 2428273"/>
                <a:gd name="connsiteX27" fmla="*/ 812118 w 1580659"/>
                <a:gd name="connsiteY27" fmla="*/ 1368846 h 2428273"/>
                <a:gd name="connsiteX28" fmla="*/ 823462 w 1580659"/>
                <a:gd name="connsiteY28" fmla="*/ 1466483 h 2428273"/>
                <a:gd name="connsiteX29" fmla="*/ 580381 w 1580659"/>
                <a:gd name="connsiteY29" fmla="*/ 1834346 h 2428273"/>
                <a:gd name="connsiteX30" fmla="*/ 330818 w 1580659"/>
                <a:gd name="connsiteY30" fmla="*/ 1469724 h 2428273"/>
                <a:gd name="connsiteX31" fmla="*/ 364039 w 1580659"/>
                <a:gd name="connsiteY31" fmla="*/ 1249331 h 2428273"/>
                <a:gd name="connsiteX32" fmla="*/ 197934 w 1580659"/>
                <a:gd name="connsiteY32" fmla="*/ 922792 h 2428273"/>
                <a:gd name="connsiteX33" fmla="*/ 116907 w 1580659"/>
                <a:gd name="connsiteY33" fmla="*/ 768031 h 2428273"/>
                <a:gd name="connsiteX34" fmla="*/ 148102 w 1580659"/>
                <a:gd name="connsiteY34" fmla="*/ 680117 h 2428273"/>
                <a:gd name="connsiteX35" fmla="*/ 188616 w 1580659"/>
                <a:gd name="connsiteY35" fmla="*/ 683763 h 2428273"/>
                <a:gd name="connsiteX36" fmla="*/ 200770 w 1580659"/>
                <a:gd name="connsiteY36" fmla="*/ 736835 h 2428273"/>
                <a:gd name="connsiteX37" fmla="*/ 241283 w 1580659"/>
                <a:gd name="connsiteY37" fmla="*/ 768031 h 2428273"/>
                <a:gd name="connsiteX38" fmla="*/ 241283 w 1580659"/>
                <a:gd name="connsiteY38" fmla="*/ 494160 h 2428273"/>
                <a:gd name="connsiteX39" fmla="*/ 679234 w 1580659"/>
                <a:gd name="connsiteY39" fmla="*/ 368163 h 2428273"/>
                <a:gd name="connsiteX40" fmla="*/ 891930 w 1580659"/>
                <a:gd name="connsiteY40" fmla="*/ 511175 h 2428273"/>
                <a:gd name="connsiteX41" fmla="*/ 891930 w 1580659"/>
                <a:gd name="connsiteY41" fmla="*/ 767221 h 2428273"/>
                <a:gd name="connsiteX42" fmla="*/ 932443 w 1580659"/>
                <a:gd name="connsiteY42" fmla="*/ 736025 h 2428273"/>
                <a:gd name="connsiteX43" fmla="*/ 944192 w 1580659"/>
                <a:gd name="connsiteY43" fmla="*/ 682952 h 2428273"/>
                <a:gd name="connsiteX44" fmla="*/ 984706 w 1580659"/>
                <a:gd name="connsiteY44" fmla="*/ 679306 h 2428273"/>
                <a:gd name="connsiteX45" fmla="*/ 1016306 w 1580659"/>
                <a:gd name="connsiteY45" fmla="*/ 767221 h 2428273"/>
                <a:gd name="connsiteX46" fmla="*/ 935279 w 1580659"/>
                <a:gd name="connsiteY46" fmla="*/ 921982 h 2428273"/>
                <a:gd name="connsiteX47" fmla="*/ 718937 w 1580659"/>
                <a:gd name="connsiteY47" fmla="*/ 1282147 h 2428273"/>
                <a:gd name="connsiteX48" fmla="*/ 568227 w 1580659"/>
                <a:gd name="connsiteY48" fmla="*/ 1326712 h 2428273"/>
                <a:gd name="connsiteX49" fmla="*/ 449523 w 1580659"/>
                <a:gd name="connsiteY49" fmla="*/ 1301188 h 2428273"/>
                <a:gd name="connsiteX50" fmla="*/ 594561 w 1580659"/>
                <a:gd name="connsiteY50" fmla="*/ 1405713 h 242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80659" h="2428273">
                  <a:moveTo>
                    <a:pt x="1401185" y="1623270"/>
                  </a:moveTo>
                  <a:cubicBezTo>
                    <a:pt x="1312865" y="1527253"/>
                    <a:pt x="1058440" y="1441365"/>
                    <a:pt x="939736" y="1405308"/>
                  </a:cubicBezTo>
                  <a:cubicBezTo>
                    <a:pt x="933659" y="1359933"/>
                    <a:pt x="925151" y="1307670"/>
                    <a:pt x="917859" y="1263916"/>
                  </a:cubicBezTo>
                  <a:cubicBezTo>
                    <a:pt x="985263" y="1186859"/>
                    <a:pt x="1030736" y="1093114"/>
                    <a:pt x="1049527" y="992475"/>
                  </a:cubicBezTo>
                  <a:cubicBezTo>
                    <a:pt x="1107779" y="933354"/>
                    <a:pt x="1138631" y="852552"/>
                    <a:pt x="1134606" y="769651"/>
                  </a:cubicBezTo>
                  <a:cubicBezTo>
                    <a:pt x="1138394" y="711419"/>
                    <a:pt x="1120821" y="653804"/>
                    <a:pt x="1085179" y="607597"/>
                  </a:cubicBezTo>
                  <a:cubicBezTo>
                    <a:pt x="1097333" y="472282"/>
                    <a:pt x="1105841" y="262828"/>
                    <a:pt x="1053174" y="178560"/>
                  </a:cubicBezTo>
                  <a:cubicBezTo>
                    <a:pt x="988352" y="74845"/>
                    <a:pt x="909351" y="23798"/>
                    <a:pt x="759046" y="57019"/>
                  </a:cubicBezTo>
                  <a:cubicBezTo>
                    <a:pt x="660193" y="7593"/>
                    <a:pt x="592940" y="-21982"/>
                    <a:pt x="420353" y="20152"/>
                  </a:cubicBezTo>
                  <a:cubicBezTo>
                    <a:pt x="298813" y="49727"/>
                    <a:pt x="168764" y="97533"/>
                    <a:pt x="99486" y="177344"/>
                  </a:cubicBezTo>
                  <a:cubicBezTo>
                    <a:pt x="30208" y="257156"/>
                    <a:pt x="37095" y="470257"/>
                    <a:pt x="47629" y="607597"/>
                  </a:cubicBezTo>
                  <a:cubicBezTo>
                    <a:pt x="13117" y="654271"/>
                    <a:pt x="-3553" y="711755"/>
                    <a:pt x="633" y="769651"/>
                  </a:cubicBezTo>
                  <a:cubicBezTo>
                    <a:pt x="-4195" y="852971"/>
                    <a:pt x="26070" y="934509"/>
                    <a:pt x="84091" y="994501"/>
                  </a:cubicBezTo>
                  <a:cubicBezTo>
                    <a:pt x="103967" y="1105381"/>
                    <a:pt x="156273" y="1207878"/>
                    <a:pt x="234396" y="1289034"/>
                  </a:cubicBezTo>
                  <a:cubicBezTo>
                    <a:pt x="230345" y="1321445"/>
                    <a:pt x="225078" y="1359933"/>
                    <a:pt x="220216" y="1399636"/>
                  </a:cubicBezTo>
                  <a:cubicBezTo>
                    <a:pt x="197124" y="1406118"/>
                    <a:pt x="162687" y="1416246"/>
                    <a:pt x="124605" y="1429211"/>
                  </a:cubicBezTo>
                  <a:cubicBezTo>
                    <a:pt x="153239" y="1453337"/>
                    <a:pt x="174450" y="1485083"/>
                    <a:pt x="185780" y="1520771"/>
                  </a:cubicBezTo>
                  <a:lnTo>
                    <a:pt x="368091" y="2144679"/>
                  </a:lnTo>
                  <a:lnTo>
                    <a:pt x="528119" y="2144679"/>
                  </a:lnTo>
                  <a:cubicBezTo>
                    <a:pt x="528119" y="2077427"/>
                    <a:pt x="618869" y="2023138"/>
                    <a:pt x="730686" y="2023138"/>
                  </a:cubicBezTo>
                  <a:cubicBezTo>
                    <a:pt x="842504" y="2023138"/>
                    <a:pt x="933254" y="2077427"/>
                    <a:pt x="933254" y="2144679"/>
                  </a:cubicBezTo>
                  <a:lnTo>
                    <a:pt x="1014281" y="2144679"/>
                  </a:lnTo>
                  <a:cubicBezTo>
                    <a:pt x="1059031" y="2144679"/>
                    <a:pt x="1095308" y="2180956"/>
                    <a:pt x="1095308" y="2225706"/>
                  </a:cubicBezTo>
                  <a:cubicBezTo>
                    <a:pt x="1097804" y="2302150"/>
                    <a:pt x="1067245" y="2375964"/>
                    <a:pt x="1011445" y="2428273"/>
                  </a:cubicBezTo>
                  <a:lnTo>
                    <a:pt x="1580659" y="2428273"/>
                  </a:lnTo>
                  <a:cubicBezTo>
                    <a:pt x="1580659" y="2428273"/>
                    <a:pt x="1519079" y="1750078"/>
                    <a:pt x="1401185" y="1623270"/>
                  </a:cubicBezTo>
                  <a:moveTo>
                    <a:pt x="590915" y="1405713"/>
                  </a:moveTo>
                  <a:cubicBezTo>
                    <a:pt x="666514" y="1425935"/>
                    <a:pt x="747164" y="1412493"/>
                    <a:pt x="812118" y="1368846"/>
                  </a:cubicBezTo>
                  <a:cubicBezTo>
                    <a:pt x="812118" y="1368846"/>
                    <a:pt x="823867" y="1446227"/>
                    <a:pt x="823462" y="1466483"/>
                  </a:cubicBezTo>
                  <a:cubicBezTo>
                    <a:pt x="836832" y="1607875"/>
                    <a:pt x="679234" y="1763042"/>
                    <a:pt x="580381" y="1834346"/>
                  </a:cubicBezTo>
                  <a:cubicBezTo>
                    <a:pt x="487200" y="1763447"/>
                    <a:pt x="313397" y="1610306"/>
                    <a:pt x="330818" y="1469724"/>
                  </a:cubicBezTo>
                  <a:cubicBezTo>
                    <a:pt x="340541" y="1392344"/>
                    <a:pt x="330818" y="1447442"/>
                    <a:pt x="364039" y="1249331"/>
                  </a:cubicBezTo>
                  <a:cubicBezTo>
                    <a:pt x="272074" y="1160201"/>
                    <a:pt x="197934" y="1052435"/>
                    <a:pt x="197934" y="922792"/>
                  </a:cubicBezTo>
                  <a:cubicBezTo>
                    <a:pt x="132302" y="902536"/>
                    <a:pt x="116907" y="819888"/>
                    <a:pt x="116907" y="768031"/>
                  </a:cubicBezTo>
                  <a:cubicBezTo>
                    <a:pt x="116907" y="716174"/>
                    <a:pt x="129871" y="687004"/>
                    <a:pt x="148102" y="680117"/>
                  </a:cubicBezTo>
                  <a:cubicBezTo>
                    <a:pt x="161396" y="674670"/>
                    <a:pt x="176508" y="676030"/>
                    <a:pt x="188616" y="683763"/>
                  </a:cubicBezTo>
                  <a:lnTo>
                    <a:pt x="200770" y="736835"/>
                  </a:lnTo>
                  <a:cubicBezTo>
                    <a:pt x="205178" y="755519"/>
                    <a:pt x="222094" y="768544"/>
                    <a:pt x="241283" y="768031"/>
                  </a:cubicBezTo>
                  <a:lnTo>
                    <a:pt x="241283" y="494160"/>
                  </a:lnTo>
                  <a:cubicBezTo>
                    <a:pt x="394139" y="481407"/>
                    <a:pt x="542971" y="438589"/>
                    <a:pt x="679234" y="368163"/>
                  </a:cubicBezTo>
                  <a:lnTo>
                    <a:pt x="891930" y="511175"/>
                  </a:lnTo>
                  <a:lnTo>
                    <a:pt x="891930" y="767221"/>
                  </a:lnTo>
                  <a:cubicBezTo>
                    <a:pt x="911120" y="767734"/>
                    <a:pt x="928035" y="754709"/>
                    <a:pt x="932443" y="736025"/>
                  </a:cubicBezTo>
                  <a:cubicBezTo>
                    <a:pt x="932443" y="729138"/>
                    <a:pt x="938521" y="709286"/>
                    <a:pt x="944192" y="682952"/>
                  </a:cubicBezTo>
                  <a:cubicBezTo>
                    <a:pt x="956300" y="675219"/>
                    <a:pt x="971412" y="673859"/>
                    <a:pt x="984706" y="679306"/>
                  </a:cubicBezTo>
                  <a:cubicBezTo>
                    <a:pt x="1003342" y="687814"/>
                    <a:pt x="1016306" y="715768"/>
                    <a:pt x="1016306" y="767221"/>
                  </a:cubicBezTo>
                  <a:cubicBezTo>
                    <a:pt x="1016306" y="818673"/>
                    <a:pt x="998886" y="901725"/>
                    <a:pt x="935279" y="921982"/>
                  </a:cubicBezTo>
                  <a:cubicBezTo>
                    <a:pt x="935279" y="1071882"/>
                    <a:pt x="832375" y="1185320"/>
                    <a:pt x="718937" y="1282147"/>
                  </a:cubicBezTo>
                  <a:cubicBezTo>
                    <a:pt x="674786" y="1312792"/>
                    <a:pt x="621945" y="1328417"/>
                    <a:pt x="568227" y="1326712"/>
                  </a:cubicBezTo>
                  <a:cubicBezTo>
                    <a:pt x="527352" y="1326211"/>
                    <a:pt x="486991" y="1317532"/>
                    <a:pt x="449523" y="1301188"/>
                  </a:cubicBezTo>
                  <a:cubicBezTo>
                    <a:pt x="482653" y="1353361"/>
                    <a:pt x="534587" y="1390788"/>
                    <a:pt x="594561" y="1405713"/>
                  </a:cubicBezTo>
                </a:path>
              </a:pathLst>
            </a:custGeom>
            <a:solidFill>
              <a:schemeClr val="accent3"/>
            </a:solidFill>
            <a:ln w="40481" cap="flat">
              <a:noFill/>
              <a:prstDash val="solid"/>
              <a:miter/>
            </a:ln>
          </p:spPr>
          <p:txBody>
            <a:bodyPr rtlCol="0" anchor="ctr"/>
            <a:lstStyle/>
            <a:p>
              <a:endParaRPr lang="nl-NL" sz="3600"/>
            </a:p>
          </p:txBody>
        </p:sp>
      </p:grpSp>
      <p:sp>
        <p:nvSpPr>
          <p:cNvPr id="20" name="Rechthoek 19">
            <a:extLst>
              <a:ext uri="{FF2B5EF4-FFF2-40B4-BE49-F238E27FC236}">
                <a16:creationId xmlns:a16="http://schemas.microsoft.com/office/drawing/2014/main" id="{628496A6-7681-CD47-AD54-3F4E7137A73B}"/>
              </a:ext>
            </a:extLst>
          </p:cNvPr>
          <p:cNvSpPr/>
          <p:nvPr userDrawn="1"/>
        </p:nvSpPr>
        <p:spPr>
          <a:xfrm>
            <a:off x="12192001" y="6086832"/>
            <a:ext cx="916691" cy="54818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a:p>
        </p:txBody>
      </p:sp>
    </p:spTree>
    <p:extLst>
      <p:ext uri="{BB962C8B-B14F-4D97-AF65-F5344CB8AC3E}">
        <p14:creationId xmlns:p14="http://schemas.microsoft.com/office/powerpoint/2010/main" val="380928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ussenpagina 2">
    <p:spTree>
      <p:nvGrpSpPr>
        <p:cNvPr id="1" name=""/>
        <p:cNvGrpSpPr/>
        <p:nvPr/>
      </p:nvGrpSpPr>
      <p:grpSpPr>
        <a:xfrm>
          <a:off x="0" y="0"/>
          <a:ext cx="0" cy="0"/>
          <a:chOff x="0" y="0"/>
          <a:chExt cx="0" cy="0"/>
        </a:xfrm>
      </p:grpSpPr>
      <p:pic>
        <p:nvPicPr>
          <p:cNvPr id="31" name="SSCD_PP-04.png" descr="SSCD_PP-04.png"/>
          <p:cNvPicPr>
            <a:picLocks noChangeAspect="1"/>
          </p:cNvPicPr>
          <p:nvPr/>
        </p:nvPicPr>
        <p:blipFill>
          <a:blip r:embed="rId2"/>
          <a:stretch>
            <a:fillRect/>
          </a:stretch>
        </p:blipFill>
        <p:spPr>
          <a:xfrm>
            <a:off x="-33673" y="-28613"/>
            <a:ext cx="24451346" cy="13773226"/>
          </a:xfrm>
          <a:prstGeom prst="rect">
            <a:avLst/>
          </a:prstGeom>
          <a:ln w="12700">
            <a:miter lim="400000"/>
          </a:ln>
        </p:spPr>
      </p:pic>
      <p:sp>
        <p:nvSpPr>
          <p:cNvPr id="32" name="Hoofdtekst - niveau één…"/>
          <p:cNvSpPr txBox="1">
            <a:spLocks noGrp="1"/>
          </p:cNvSpPr>
          <p:nvPr>
            <p:ph type="body" sz="half" idx="1" hasCustomPrompt="1"/>
          </p:nvPr>
        </p:nvSpPr>
        <p:spPr>
          <a:xfrm>
            <a:off x="1206500" y="1202333"/>
            <a:ext cx="11310888" cy="11311334"/>
          </a:xfrm>
          <a:prstGeom prst="rect">
            <a:avLst/>
          </a:prstGeom>
        </p:spPr>
        <p:txBody>
          <a:bodyPr anchor="ctr"/>
          <a:lstStyle>
            <a:lvl1pPr marL="638923" indent="-469900" algn="ctr">
              <a:spcBef>
                <a:spcPts val="0"/>
              </a:spcBef>
              <a:buClrTx/>
              <a:buSzTx/>
              <a:buNone/>
              <a:defRPr sz="6500" b="1" spc="-130">
                <a:solidFill>
                  <a:srgbClr val="FFFFFF"/>
                </a:solidFill>
              </a:defRPr>
            </a:lvl1pPr>
            <a:lvl2pPr marL="638923" indent="-12700" algn="ctr">
              <a:spcBef>
                <a:spcPts val="0"/>
              </a:spcBef>
              <a:buClrTx/>
              <a:buSzTx/>
              <a:buNone/>
              <a:defRPr sz="6500" b="1" spc="-130">
                <a:solidFill>
                  <a:srgbClr val="FFFFFF"/>
                </a:solidFill>
              </a:defRPr>
            </a:lvl2pPr>
            <a:lvl3pPr marL="638923" indent="444500" algn="ctr">
              <a:spcBef>
                <a:spcPts val="0"/>
              </a:spcBef>
              <a:buClrTx/>
              <a:buSzTx/>
              <a:buNone/>
              <a:defRPr sz="6500" b="1" spc="-130">
                <a:solidFill>
                  <a:srgbClr val="FFFFFF"/>
                </a:solidFill>
              </a:defRPr>
            </a:lvl3pPr>
            <a:lvl4pPr marL="638923" indent="901700" algn="ctr">
              <a:spcBef>
                <a:spcPts val="0"/>
              </a:spcBef>
              <a:buClrTx/>
              <a:buSzTx/>
              <a:buNone/>
              <a:defRPr sz="6500" b="1" spc="-130">
                <a:solidFill>
                  <a:srgbClr val="FFFFFF"/>
                </a:solidFill>
              </a:defRPr>
            </a:lvl4pPr>
            <a:lvl5pPr marL="638923" indent="1358900" algn="ctr">
              <a:spcBef>
                <a:spcPts val="0"/>
              </a:spcBef>
              <a:buClrTx/>
              <a:buSzTx/>
              <a:buNone/>
              <a:defRPr sz="6500" b="1" spc="-130">
                <a:solidFill>
                  <a:srgbClr val="FFFFFF"/>
                </a:solidFill>
              </a:defRPr>
            </a:lvl5pPr>
          </a:lstStyle>
          <a:p>
            <a:r>
              <a:t>titel</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ussenpagina 3">
    <p:spTree>
      <p:nvGrpSpPr>
        <p:cNvPr id="1" name=""/>
        <p:cNvGrpSpPr/>
        <p:nvPr/>
      </p:nvGrpSpPr>
      <p:grpSpPr>
        <a:xfrm>
          <a:off x="0" y="0"/>
          <a:ext cx="0" cy="0"/>
          <a:chOff x="0" y="0"/>
          <a:chExt cx="0" cy="0"/>
        </a:xfrm>
      </p:grpSpPr>
      <p:pic>
        <p:nvPicPr>
          <p:cNvPr id="40" name="SSCD_PP-05.png" descr="SSCD_PP-05.png"/>
          <p:cNvPicPr>
            <a:picLocks noChangeAspect="1"/>
          </p:cNvPicPr>
          <p:nvPr/>
        </p:nvPicPr>
        <p:blipFill>
          <a:blip r:embed="rId2"/>
          <a:stretch>
            <a:fillRect/>
          </a:stretch>
        </p:blipFill>
        <p:spPr>
          <a:xfrm>
            <a:off x="2035" y="-8500"/>
            <a:ext cx="24379930" cy="13733000"/>
          </a:xfrm>
          <a:prstGeom prst="rect">
            <a:avLst/>
          </a:prstGeom>
          <a:ln w="12700">
            <a:miter lim="400000"/>
          </a:ln>
        </p:spPr>
      </p:pic>
      <p:sp>
        <p:nvSpPr>
          <p:cNvPr id="41" name="Hoofdtekst - niveau één…"/>
          <p:cNvSpPr txBox="1">
            <a:spLocks noGrp="1"/>
          </p:cNvSpPr>
          <p:nvPr>
            <p:ph type="body" sz="half" idx="1" hasCustomPrompt="1"/>
          </p:nvPr>
        </p:nvSpPr>
        <p:spPr>
          <a:xfrm>
            <a:off x="1206500" y="1202333"/>
            <a:ext cx="11310888" cy="11311334"/>
          </a:xfrm>
          <a:prstGeom prst="rect">
            <a:avLst/>
          </a:prstGeom>
        </p:spPr>
        <p:txBody>
          <a:bodyPr anchor="ctr"/>
          <a:lstStyle>
            <a:lvl1pPr marL="638923" indent="-469900" algn="ctr">
              <a:spcBef>
                <a:spcPts val="0"/>
              </a:spcBef>
              <a:buClrTx/>
              <a:buSzTx/>
              <a:buNone/>
              <a:defRPr sz="6500" b="1" spc="-130">
                <a:solidFill>
                  <a:srgbClr val="FFFFFF"/>
                </a:solidFill>
              </a:defRPr>
            </a:lvl1pPr>
            <a:lvl2pPr marL="638923" indent="-12700" algn="ctr">
              <a:spcBef>
                <a:spcPts val="0"/>
              </a:spcBef>
              <a:buClrTx/>
              <a:buSzTx/>
              <a:buNone/>
              <a:defRPr sz="6500" b="1" spc="-130">
                <a:solidFill>
                  <a:srgbClr val="FFFFFF"/>
                </a:solidFill>
              </a:defRPr>
            </a:lvl2pPr>
            <a:lvl3pPr marL="638923" indent="444500" algn="ctr">
              <a:spcBef>
                <a:spcPts val="0"/>
              </a:spcBef>
              <a:buClrTx/>
              <a:buSzTx/>
              <a:buNone/>
              <a:defRPr sz="6500" b="1" spc="-130">
                <a:solidFill>
                  <a:srgbClr val="FFFFFF"/>
                </a:solidFill>
              </a:defRPr>
            </a:lvl3pPr>
            <a:lvl4pPr marL="638923" indent="901700" algn="ctr">
              <a:spcBef>
                <a:spcPts val="0"/>
              </a:spcBef>
              <a:buClrTx/>
              <a:buSzTx/>
              <a:buNone/>
              <a:defRPr sz="6500" b="1" spc="-130">
                <a:solidFill>
                  <a:srgbClr val="FFFFFF"/>
                </a:solidFill>
              </a:defRPr>
            </a:lvl4pPr>
            <a:lvl5pPr marL="638923" indent="1358900" algn="ctr">
              <a:spcBef>
                <a:spcPts val="0"/>
              </a:spcBef>
              <a:buClrTx/>
              <a:buSzTx/>
              <a:buNone/>
              <a:defRPr sz="6500" b="1" spc="-130">
                <a:solidFill>
                  <a:srgbClr val="FFFFFF"/>
                </a:solidFill>
              </a:defRPr>
            </a:lvl5pPr>
          </a:lstStyle>
          <a:p>
            <a:r>
              <a:t>titel</a:t>
            </a:r>
          </a:p>
          <a:p>
            <a:pPr lvl="1"/>
            <a:endParaRPr/>
          </a:p>
          <a:p>
            <a:pPr lvl="2"/>
            <a:endParaRPr/>
          </a:p>
          <a:p>
            <a:pPr lvl="3"/>
            <a:endParaRPr/>
          </a:p>
          <a:p>
            <a:pPr lvl="4"/>
            <a:endParaRPr/>
          </a:p>
        </p:txBody>
      </p:sp>
      <p:sp>
        <p:nvSpPr>
          <p:cNvPr id="4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agina wit">
    <p:spTree>
      <p:nvGrpSpPr>
        <p:cNvPr id="1" name=""/>
        <p:cNvGrpSpPr/>
        <p:nvPr/>
      </p:nvGrpSpPr>
      <p:grpSpPr>
        <a:xfrm>
          <a:off x="0" y="0"/>
          <a:ext cx="0" cy="0"/>
          <a:chOff x="0" y="0"/>
          <a:chExt cx="0" cy="0"/>
        </a:xfrm>
      </p:grpSpPr>
      <p:sp>
        <p:nvSpPr>
          <p:cNvPr id="49" name="titel"/>
          <p:cNvSpPr txBox="1">
            <a:spLocks noGrp="1"/>
          </p:cNvSpPr>
          <p:nvPr>
            <p:ph type="body" sz="quarter" idx="21" hasCustomPrompt="1"/>
          </p:nvPr>
        </p:nvSpPr>
        <p:spPr>
          <a:xfrm>
            <a:off x="2556007" y="2529596"/>
            <a:ext cx="20221063" cy="1816444"/>
          </a:xfrm>
          <a:prstGeom prst="rect">
            <a:avLst/>
          </a:prstGeom>
        </p:spPr>
        <p:txBody>
          <a:bodyPr lIns="45719" tIns="45719" rIns="45719" bIns="45719"/>
          <a:lstStyle>
            <a:lvl1pPr marL="0" indent="0" algn="just">
              <a:lnSpc>
                <a:spcPct val="80000"/>
              </a:lnSpc>
              <a:spcBef>
                <a:spcPts val="0"/>
              </a:spcBef>
              <a:buClrTx/>
              <a:buSzTx/>
              <a:buNone/>
              <a:defRPr sz="8500" b="1" spc="-170">
                <a:solidFill>
                  <a:srgbClr val="43979D"/>
                </a:solidFill>
              </a:defRPr>
            </a:lvl1pPr>
          </a:lstStyle>
          <a:p>
            <a:r>
              <a:t>titel</a:t>
            </a:r>
          </a:p>
        </p:txBody>
      </p:sp>
      <p:sp>
        <p:nvSpPr>
          <p:cNvPr id="50" name="Hoofdtekst - niveau één…"/>
          <p:cNvSpPr txBox="1">
            <a:spLocks noGrp="1"/>
          </p:cNvSpPr>
          <p:nvPr>
            <p:ph type="body" idx="1" hasCustomPrompt="1"/>
          </p:nvPr>
        </p:nvSpPr>
        <p:spPr>
          <a:prstGeom prst="rect">
            <a:avLst/>
          </a:prstGeom>
        </p:spPr>
        <p:txBody>
          <a:bodyPr/>
          <a:lstStyle/>
          <a:p>
            <a:r>
              <a:t>tekst</a:t>
            </a:r>
          </a:p>
          <a:p>
            <a:pPr lvl="1"/>
            <a:endParaRPr/>
          </a:p>
          <a:p>
            <a:pPr lvl="2"/>
            <a:endParaRPr/>
          </a:p>
          <a:p>
            <a:pPr lvl="3"/>
            <a:endParaRPr/>
          </a:p>
          <a:p>
            <a:pPr lvl="4"/>
            <a:endParaRPr/>
          </a:p>
        </p:txBody>
      </p:sp>
      <p:sp>
        <p:nvSpPr>
          <p:cNvPr id="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2_pagina wi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1F0DE7D-F1BD-D110-F46F-C410EB84E3FE}"/>
              </a:ext>
            </a:extLst>
          </p:cNvPr>
          <p:cNvSpPr/>
          <p:nvPr userDrawn="1"/>
        </p:nvSpPr>
        <p:spPr>
          <a:xfrm>
            <a:off x="22806568" y="4346040"/>
            <a:ext cx="1606929" cy="5417392"/>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err="1">
              <a:ln>
                <a:noFill/>
              </a:ln>
              <a:solidFill>
                <a:srgbClr val="FFFFFF"/>
              </a:solidFill>
              <a:effectLst/>
              <a:uFillTx/>
              <a:latin typeface="+mn-lt"/>
              <a:ea typeface="Helvetica Neue Medium"/>
              <a:cs typeface="Helvetica Neue Medium"/>
              <a:sym typeface="Helvetica Neue Medium"/>
            </a:endParaRPr>
          </a:p>
        </p:txBody>
      </p:sp>
      <p:sp>
        <p:nvSpPr>
          <p:cNvPr id="49" name="titel"/>
          <p:cNvSpPr txBox="1">
            <a:spLocks noGrp="1"/>
          </p:cNvSpPr>
          <p:nvPr>
            <p:ph type="body" sz="quarter" idx="21" hasCustomPrompt="1"/>
          </p:nvPr>
        </p:nvSpPr>
        <p:spPr>
          <a:xfrm>
            <a:off x="2556007" y="2529596"/>
            <a:ext cx="20221063" cy="1816444"/>
          </a:xfrm>
          <a:prstGeom prst="rect">
            <a:avLst/>
          </a:prstGeom>
        </p:spPr>
        <p:txBody>
          <a:bodyPr lIns="45719" tIns="45719" rIns="45719" bIns="45719"/>
          <a:lstStyle>
            <a:lvl1pPr marL="0" indent="0" algn="just">
              <a:lnSpc>
                <a:spcPct val="80000"/>
              </a:lnSpc>
              <a:spcBef>
                <a:spcPts val="0"/>
              </a:spcBef>
              <a:buClrTx/>
              <a:buSzTx/>
              <a:buNone/>
              <a:defRPr sz="8500" b="1" spc="-170">
                <a:solidFill>
                  <a:srgbClr val="43979D"/>
                </a:solidFill>
              </a:defRPr>
            </a:lvl1pPr>
          </a:lstStyle>
          <a:p>
            <a:r>
              <a:t>titel</a:t>
            </a:r>
          </a:p>
        </p:txBody>
      </p:sp>
      <p:sp>
        <p:nvSpPr>
          <p:cNvPr id="50" name="Hoofdtekst - niveau één…"/>
          <p:cNvSpPr txBox="1">
            <a:spLocks noGrp="1"/>
          </p:cNvSpPr>
          <p:nvPr>
            <p:ph type="body" idx="1" hasCustomPrompt="1"/>
          </p:nvPr>
        </p:nvSpPr>
        <p:spPr>
          <a:prstGeom prst="rect">
            <a:avLst/>
          </a:prstGeom>
        </p:spPr>
        <p:txBody>
          <a:bodyPr/>
          <a:lstStyle/>
          <a:p>
            <a:r>
              <a:t>tekst</a:t>
            </a:r>
          </a:p>
          <a:p>
            <a:pPr lvl="1"/>
            <a:endParaRPr/>
          </a:p>
          <a:p>
            <a:pPr lvl="2"/>
            <a:endParaRPr/>
          </a:p>
          <a:p>
            <a:pPr lvl="3"/>
            <a:endParaRPr/>
          </a:p>
          <a:p>
            <a:pPr lvl="4"/>
            <a:endParaRPr/>
          </a:p>
        </p:txBody>
      </p:sp>
      <p:sp>
        <p:nvSpPr>
          <p:cNvPr id="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8635008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1_pagina wit">
    <p:spTree>
      <p:nvGrpSpPr>
        <p:cNvPr id="1" name=""/>
        <p:cNvGrpSpPr/>
        <p:nvPr/>
      </p:nvGrpSpPr>
      <p:grpSpPr>
        <a:xfrm>
          <a:off x="0" y="0"/>
          <a:ext cx="0" cy="0"/>
          <a:chOff x="0" y="0"/>
          <a:chExt cx="0" cy="0"/>
        </a:xfrm>
      </p:grpSpPr>
      <p:pic>
        <p:nvPicPr>
          <p:cNvPr id="2" name="SSCD_PP-06.png" descr="SSCD_PP-06.png">
            <a:extLst>
              <a:ext uri="{FF2B5EF4-FFF2-40B4-BE49-F238E27FC236}">
                <a16:creationId xmlns:a16="http://schemas.microsoft.com/office/drawing/2014/main" id="{06BCACAD-43AB-E283-5AA1-D389776D07F1}"/>
              </a:ext>
            </a:extLst>
          </p:cNvPr>
          <p:cNvPicPr>
            <a:picLocks noChangeAspect="1"/>
          </p:cNvPicPr>
          <p:nvPr userDrawn="1"/>
        </p:nvPicPr>
        <p:blipFill>
          <a:blip r:embed="rId2"/>
          <a:stretch>
            <a:fillRect/>
          </a:stretch>
        </p:blipFill>
        <p:spPr>
          <a:xfrm>
            <a:off x="-7648" y="-13954"/>
            <a:ext cx="24384001" cy="13735291"/>
          </a:xfrm>
          <a:prstGeom prst="rect">
            <a:avLst/>
          </a:prstGeom>
          <a:ln w="12700">
            <a:miter lim="400000"/>
          </a:ln>
        </p:spPr>
      </p:pic>
      <p:sp>
        <p:nvSpPr>
          <p:cNvPr id="49" name="titel"/>
          <p:cNvSpPr txBox="1">
            <a:spLocks noGrp="1"/>
          </p:cNvSpPr>
          <p:nvPr>
            <p:ph type="body" sz="quarter" idx="21" hasCustomPrompt="1"/>
          </p:nvPr>
        </p:nvSpPr>
        <p:spPr>
          <a:xfrm>
            <a:off x="2556007" y="2529596"/>
            <a:ext cx="20221063" cy="1816444"/>
          </a:xfrm>
          <a:prstGeom prst="rect">
            <a:avLst/>
          </a:prstGeom>
        </p:spPr>
        <p:txBody>
          <a:bodyPr lIns="45719" tIns="45719" rIns="45719" bIns="45719"/>
          <a:lstStyle>
            <a:lvl1pPr marL="0" indent="0" algn="just">
              <a:lnSpc>
                <a:spcPct val="80000"/>
              </a:lnSpc>
              <a:spcBef>
                <a:spcPts val="0"/>
              </a:spcBef>
              <a:buClrTx/>
              <a:buSzTx/>
              <a:buNone/>
              <a:defRPr sz="8500" b="1" spc="-170">
                <a:solidFill>
                  <a:srgbClr val="43979D"/>
                </a:solidFill>
              </a:defRPr>
            </a:lvl1pPr>
          </a:lstStyle>
          <a:p>
            <a:r>
              <a:t>titel</a:t>
            </a:r>
          </a:p>
        </p:txBody>
      </p:sp>
      <p:sp>
        <p:nvSpPr>
          <p:cNvPr id="50" name="Hoofdtekst - niveau één…"/>
          <p:cNvSpPr txBox="1">
            <a:spLocks noGrp="1"/>
          </p:cNvSpPr>
          <p:nvPr>
            <p:ph type="body" idx="1" hasCustomPrompt="1"/>
          </p:nvPr>
        </p:nvSpPr>
        <p:spPr>
          <a:prstGeom prst="rect">
            <a:avLst/>
          </a:prstGeom>
        </p:spPr>
        <p:txBody>
          <a:bodyPr/>
          <a:lstStyle/>
          <a:p>
            <a:r>
              <a:t>tekst</a:t>
            </a:r>
          </a:p>
          <a:p>
            <a:pPr lvl="1"/>
            <a:endParaRPr/>
          </a:p>
          <a:p>
            <a:pPr lvl="2"/>
            <a:endParaRPr/>
          </a:p>
          <a:p>
            <a:pPr lvl="3"/>
            <a:endParaRPr/>
          </a:p>
          <a:p>
            <a:pPr lvl="4"/>
            <a:endParaRPr/>
          </a:p>
        </p:txBody>
      </p:sp>
      <p:sp>
        <p:nvSpPr>
          <p:cNvPr id="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24255847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eind met contact">
    <p:spTree>
      <p:nvGrpSpPr>
        <p:cNvPr id="1" name=""/>
        <p:cNvGrpSpPr/>
        <p:nvPr/>
      </p:nvGrpSpPr>
      <p:grpSpPr>
        <a:xfrm>
          <a:off x="0" y="0"/>
          <a:ext cx="0" cy="0"/>
          <a:chOff x="0" y="0"/>
          <a:chExt cx="0" cy="0"/>
        </a:xfrm>
      </p:grpSpPr>
      <p:pic>
        <p:nvPicPr>
          <p:cNvPr id="97" name="SSCD_PP-09.png" descr="SSCD_PP-09.png"/>
          <p:cNvPicPr>
            <a:picLocks noChangeAspect="1"/>
          </p:cNvPicPr>
          <p:nvPr/>
        </p:nvPicPr>
        <p:blipFill>
          <a:blip r:embed="rId2"/>
          <a:stretch>
            <a:fillRect/>
          </a:stretch>
        </p:blipFill>
        <p:spPr>
          <a:xfrm>
            <a:off x="25824" y="-29045"/>
            <a:ext cx="24384001" cy="13735293"/>
          </a:xfrm>
          <a:prstGeom prst="rect">
            <a:avLst/>
          </a:prstGeom>
          <a:ln w="12700">
            <a:miter lim="400000"/>
          </a:ln>
        </p:spPr>
      </p:pic>
      <p:sp>
        <p:nvSpPr>
          <p:cNvPr id="98" name="tekst bedankt enz"/>
          <p:cNvSpPr txBox="1">
            <a:spLocks noGrp="1"/>
          </p:cNvSpPr>
          <p:nvPr>
            <p:ph type="title" hasCustomPrompt="1"/>
          </p:nvPr>
        </p:nvSpPr>
        <p:spPr>
          <a:xfrm>
            <a:off x="5202763" y="6044817"/>
            <a:ext cx="17497035" cy="3737710"/>
          </a:xfrm>
          <a:prstGeom prst="rect">
            <a:avLst/>
          </a:prstGeom>
        </p:spPr>
        <p:txBody>
          <a:bodyPr anchor="t"/>
          <a:lstStyle/>
          <a:p>
            <a:r>
              <a:t>tekst bedankt enz</a:t>
            </a:r>
          </a:p>
        </p:txBody>
      </p:sp>
      <p:sp>
        <p:nvSpPr>
          <p:cNvPr id="99" name="www.ssc-dg.nl…"/>
          <p:cNvSpPr txBox="1"/>
          <p:nvPr/>
        </p:nvSpPr>
        <p:spPr>
          <a:xfrm>
            <a:off x="5202763" y="10166150"/>
            <a:ext cx="7675449" cy="2300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l" defTabSz="825500">
              <a:defRPr sz="3600" b="1">
                <a:solidFill>
                  <a:srgbClr val="FFFFFF"/>
                </a:solidFill>
                <a:latin typeface="+mn-lt"/>
                <a:ea typeface="+mn-ea"/>
                <a:cs typeface="+mn-cs"/>
                <a:sym typeface="Calibri"/>
              </a:defRPr>
            </a:pPr>
            <a:r>
              <a:rPr>
                <a:solidFill>
                  <a:schemeClr val="bg1"/>
                </a:solidFill>
              </a:rPr>
              <a:t>www.ssc-dg.nl</a:t>
            </a:r>
          </a:p>
          <a:p>
            <a:pPr algn="l" defTabSz="825500">
              <a:defRPr sz="3600" b="1">
                <a:solidFill>
                  <a:srgbClr val="FFFFFF"/>
                </a:solidFill>
                <a:latin typeface="+mn-lt"/>
                <a:ea typeface="+mn-ea"/>
                <a:cs typeface="+mn-cs"/>
                <a:sym typeface="Calibri"/>
              </a:defRPr>
            </a:pPr>
            <a:r>
              <a:rPr>
                <a:solidFill>
                  <a:schemeClr val="bg1"/>
                </a:solidFill>
              </a:rPr>
              <a:t>info@ssc-dg.nl</a:t>
            </a:r>
            <a:endParaRPr>
              <a:solidFill>
                <a:schemeClr val="bg1"/>
              </a:solidFill>
              <a:hlinkClick r:id="rId3">
                <a:extLst>
                  <a:ext uri="{A12FA001-AC4F-418D-AE19-62706E023703}">
                    <ahyp:hlinkClr xmlns:ahyp="http://schemas.microsoft.com/office/drawing/2018/hyperlinkcolor" val="tx"/>
                  </a:ext>
                </a:extLst>
              </a:hlinkClick>
            </a:endParaRPr>
          </a:p>
        </p:txBody>
      </p:sp>
      <p:sp>
        <p:nvSpPr>
          <p:cNvPr id="10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pagina wit - 2 kolommen">
    <p:spTree>
      <p:nvGrpSpPr>
        <p:cNvPr id="1" name=""/>
        <p:cNvGrpSpPr/>
        <p:nvPr/>
      </p:nvGrpSpPr>
      <p:grpSpPr>
        <a:xfrm>
          <a:off x="0" y="0"/>
          <a:ext cx="0" cy="0"/>
          <a:chOff x="0" y="0"/>
          <a:chExt cx="0" cy="0"/>
        </a:xfrm>
      </p:grpSpPr>
      <p:sp>
        <p:nvSpPr>
          <p:cNvPr id="49" name="titel"/>
          <p:cNvSpPr txBox="1">
            <a:spLocks noGrp="1"/>
          </p:cNvSpPr>
          <p:nvPr>
            <p:ph type="body" sz="quarter" idx="21" hasCustomPrompt="1"/>
          </p:nvPr>
        </p:nvSpPr>
        <p:spPr>
          <a:xfrm>
            <a:off x="2038417" y="1908488"/>
            <a:ext cx="20221063" cy="1816444"/>
          </a:xfrm>
          <a:prstGeom prst="rect">
            <a:avLst/>
          </a:prstGeom>
        </p:spPr>
        <p:txBody>
          <a:bodyPr lIns="45719" tIns="45719" rIns="45719" bIns="45719">
            <a:noAutofit/>
          </a:bodyPr>
          <a:lstStyle>
            <a:lvl1pPr marL="0" indent="0" algn="l">
              <a:lnSpc>
                <a:spcPct val="80000"/>
              </a:lnSpc>
              <a:spcBef>
                <a:spcPts val="0"/>
              </a:spcBef>
              <a:buClrTx/>
              <a:buSzTx/>
              <a:buNone/>
              <a:defRPr sz="8500" b="1" spc="-170">
                <a:solidFill>
                  <a:srgbClr val="43979D"/>
                </a:solidFill>
              </a:defRPr>
            </a:lvl1pPr>
          </a:lstStyle>
          <a:p>
            <a:r>
              <a:rPr lang="en-US"/>
              <a:t>T</a:t>
            </a:r>
            <a:r>
              <a:t>itel</a:t>
            </a:r>
          </a:p>
        </p:txBody>
      </p:sp>
      <p:sp>
        <p:nvSpPr>
          <p:cNvPr id="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7" name="Tijdelijke aanduiding voor tekst 6">
            <a:extLst>
              <a:ext uri="{FF2B5EF4-FFF2-40B4-BE49-F238E27FC236}">
                <a16:creationId xmlns:a16="http://schemas.microsoft.com/office/drawing/2014/main" id="{6CA83651-D8A1-3557-53C8-0F1491A1202C}"/>
              </a:ext>
            </a:extLst>
          </p:cNvPr>
          <p:cNvSpPr>
            <a:spLocks noGrp="1"/>
          </p:cNvSpPr>
          <p:nvPr>
            <p:ph type="body" sz="quarter" idx="22" hasCustomPrompt="1"/>
          </p:nvPr>
        </p:nvSpPr>
        <p:spPr>
          <a:xfrm>
            <a:off x="11551124" y="4293013"/>
            <a:ext cx="9000000" cy="8460000"/>
          </a:xfrm>
        </p:spPr>
        <p:txBody>
          <a:bodyPr>
            <a:noAutofit/>
          </a:bodyPr>
          <a:lstStyle>
            <a:lvl1pPr>
              <a:defRPr/>
            </a:lvl1pPr>
            <a:lvl5pPr>
              <a:defRPr/>
            </a:lvl5pPr>
          </a:lstStyle>
          <a:p>
            <a:pPr lvl="0"/>
            <a:r>
              <a:rPr lang="nl-NL"/>
              <a:t>Tekst</a:t>
            </a:r>
          </a:p>
          <a:p>
            <a:pPr lvl="1"/>
            <a:r>
              <a:rPr lang="nl-NL"/>
              <a:t>Tweede niveau</a:t>
            </a:r>
          </a:p>
          <a:p>
            <a:pPr lvl="2"/>
            <a:r>
              <a:rPr lang="nl-NL"/>
              <a:t>Derde niveau</a:t>
            </a:r>
          </a:p>
          <a:p>
            <a:pPr lvl="3"/>
            <a:r>
              <a:rPr lang="nl-NL"/>
              <a:t>Vierde niveau</a:t>
            </a:r>
          </a:p>
          <a:p>
            <a:pPr lvl="4"/>
            <a:r>
              <a:rPr lang="nl-NL"/>
              <a:t>Vijfde </a:t>
            </a:r>
            <a:r>
              <a:rPr lang="nl-NL" err="1"/>
              <a:t>niveaul</a:t>
            </a:r>
            <a:endParaRPr lang="en-US"/>
          </a:p>
        </p:txBody>
      </p:sp>
      <p:sp>
        <p:nvSpPr>
          <p:cNvPr id="8" name="Tijdelijke aanduiding voor tekst 6">
            <a:extLst>
              <a:ext uri="{FF2B5EF4-FFF2-40B4-BE49-F238E27FC236}">
                <a16:creationId xmlns:a16="http://schemas.microsoft.com/office/drawing/2014/main" id="{0BF94D08-7A96-B018-8540-DC619686A068}"/>
              </a:ext>
            </a:extLst>
          </p:cNvPr>
          <p:cNvSpPr>
            <a:spLocks noGrp="1"/>
          </p:cNvSpPr>
          <p:nvPr>
            <p:ph type="body" sz="quarter" idx="23" hasCustomPrompt="1"/>
          </p:nvPr>
        </p:nvSpPr>
        <p:spPr>
          <a:xfrm>
            <a:off x="2071126" y="4293013"/>
            <a:ext cx="9000000" cy="8460000"/>
          </a:xfrm>
        </p:spPr>
        <p:txBody>
          <a:bodyPr>
            <a:noAutofit/>
          </a:bodyPr>
          <a:lstStyle>
            <a:lvl1pPr>
              <a:defRPr/>
            </a:lvl1pPr>
          </a:lstStyle>
          <a:p>
            <a:pPr lvl="0"/>
            <a:r>
              <a:rPr lang="nl-NL"/>
              <a:t>Tekst</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004780222"/>
      </p:ext>
    </p:extLst>
  </p:cSld>
  <p:clrMapOvr>
    <a:masterClrMapping/>
  </p:clrMapOvr>
  <p:transition spd="med"/>
  <p:extLst>
    <p:ext uri="{DCECCB84-F9BA-43D5-87BE-67443E8EF086}">
      <p15:sldGuideLst xmlns:p15="http://schemas.microsoft.com/office/powerpoint/2012/main">
        <p15:guide id="1" orient="horz" pos="2755">
          <p15:clr>
            <a:srgbClr val="FBAE40"/>
          </p15:clr>
        </p15:guide>
        <p15:guide id="2" pos="7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a:srcRect/>
          <a:stretch/>
        </p:blipFill>
        <p:spPr>
          <a:xfrm>
            <a:off x="11520000" y="0"/>
            <a:ext cx="5554133" cy="2099733"/>
          </a:xfrm>
          <a:prstGeom prst="rect">
            <a:avLst/>
          </a:prstGeom>
        </p:spPr>
      </p:pic>
      <p:sp>
        <p:nvSpPr>
          <p:cNvPr id="4" name="Date Placeholder 3"/>
          <p:cNvSpPr>
            <a:spLocks noGrp="1"/>
          </p:cNvSpPr>
          <p:nvPr>
            <p:ph type="dt" sz="half" idx="10"/>
          </p:nvPr>
        </p:nvSpPr>
        <p:spPr>
          <a:xfrm>
            <a:off x="1151995" y="11328000"/>
            <a:ext cx="3840000" cy="480000"/>
          </a:xfrm>
        </p:spPr>
        <p:txBody>
          <a:bodyPr anchor="b" anchorCtr="0"/>
          <a:lstStyle>
            <a:lvl1pPr algn="l">
              <a:defRPr sz="2667"/>
            </a:lvl1pPr>
          </a:lstStyle>
          <a:p>
            <a:fld id="{40ADD497-B790-6646-B0B3-65D9752D93A0}" type="datetime4">
              <a:rPr lang="nl-NL" smtClean="0"/>
              <a:pPr/>
              <a:t>15 oktober 2025</a:t>
            </a:fld>
            <a:endParaRPr lang="nl-NL"/>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2304000"/>
            <a:ext cx="192000" cy="94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12192000" y="0"/>
            <a:ext cx="12192000" cy="137160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4267">
                <a:solidFill>
                  <a:schemeClr val="tx1">
                    <a:lumMod val="50000"/>
                    <a:lumOff val="50000"/>
                  </a:schemeClr>
                </a:solidFill>
              </a:defRPr>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6469" indent="0">
              <a:buNone/>
              <a:defRPr sz="4000"/>
            </a:lvl7pPr>
            <a:lvl8pPr marL="6400880" indent="0">
              <a:buNone/>
              <a:defRPr sz="4000"/>
            </a:lvl8pPr>
            <a:lvl9pPr marL="7315291" indent="0">
              <a:buNone/>
              <a:defRPr sz="4000"/>
            </a:lvl9pPr>
          </a:lstStyle>
          <a:p>
            <a:r>
              <a:rPr lang="nl-NL"/>
              <a:t>Klik op het pictogram als u een afbeelding wilt toevoegen</a:t>
            </a:r>
            <a:endParaRPr lang="en-US"/>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11520000" y="0"/>
            <a:ext cx="5568000" cy="2112000"/>
          </a:xfrm>
          <a:blipFill>
            <a:blip r:embed="rId2"/>
            <a:stretch>
              <a:fillRect/>
            </a:stretch>
          </a:blipFill>
        </p:spPr>
        <p:txBody>
          <a:bodyPr/>
          <a:lstStyle>
            <a:lvl1pPr marL="0" indent="0">
              <a:buNone/>
              <a:defRPr sz="2933">
                <a:solidFill>
                  <a:schemeClr val="bg1"/>
                </a:solidFill>
              </a:defRPr>
            </a:lvl1pPr>
            <a:lvl2pPr marL="914411" indent="0">
              <a:buNone/>
              <a:defRPr sz="2800"/>
            </a:lvl2pPr>
            <a:lvl3pPr marL="1828823" indent="0">
              <a:buNone/>
              <a:defRPr sz="2400"/>
            </a:lvl3pPr>
            <a:lvl4pPr marL="2743234" indent="0">
              <a:buNone/>
              <a:defRPr sz="2000"/>
            </a:lvl4pPr>
            <a:lvl5pPr marL="3657646" indent="0">
              <a:buNone/>
              <a:defRPr sz="2000"/>
            </a:lvl5pPr>
            <a:lvl6pPr marL="4572057" indent="0">
              <a:buNone/>
              <a:defRPr sz="2000"/>
            </a:lvl6pPr>
            <a:lvl7pPr marL="5486469" indent="0">
              <a:buNone/>
              <a:defRPr sz="2000"/>
            </a:lvl7pPr>
            <a:lvl8pPr marL="6400880" indent="0">
              <a:buNone/>
              <a:defRPr sz="2000"/>
            </a:lvl8pPr>
            <a:lvl9pPr marL="7315291" indent="0">
              <a:buNone/>
              <a:defRPr sz="2000"/>
            </a:lvl9pPr>
          </a:lstStyle>
          <a:p>
            <a:pPr lvl="0"/>
            <a:r>
              <a:rPr lang="nl-NL"/>
              <a:t> </a:t>
            </a:r>
          </a:p>
        </p:txBody>
      </p:sp>
      <p:sp>
        <p:nvSpPr>
          <p:cNvPr id="10" name="Title 1">
            <a:extLst>
              <a:ext uri="{FF2B5EF4-FFF2-40B4-BE49-F238E27FC236}">
                <a16:creationId xmlns:a16="http://schemas.microsoft.com/office/drawing/2014/main" id="{03846B55-2033-3040-BD93-E3D10EC1D232}"/>
              </a:ext>
            </a:extLst>
          </p:cNvPr>
          <p:cNvSpPr>
            <a:spLocks noGrp="1"/>
          </p:cNvSpPr>
          <p:nvPr>
            <p:ph type="ctrTitle"/>
          </p:nvPr>
        </p:nvSpPr>
        <p:spPr>
          <a:xfrm>
            <a:off x="1152000" y="2208000"/>
            <a:ext cx="10464000" cy="6144000"/>
          </a:xfrm>
        </p:spPr>
        <p:txBody>
          <a:bodyPr anchor="b" anchorCtr="0"/>
          <a:lstStyle>
            <a:lvl1pPr algn="l">
              <a:lnSpc>
                <a:spcPct val="100000"/>
              </a:lnSpc>
              <a:defRPr sz="8533">
                <a:solidFill>
                  <a:schemeClr val="bg1"/>
                </a:solidFill>
              </a:defRPr>
            </a:lvl1pPr>
          </a:lstStyle>
          <a:p>
            <a:r>
              <a:rPr lang="nl-NL"/>
              <a:t>Klik om stijl te bewerken</a:t>
            </a:r>
            <a:endParaRPr lang="en-US"/>
          </a:p>
        </p:txBody>
      </p:sp>
      <p:sp>
        <p:nvSpPr>
          <p:cNvPr id="11" name="Subtitle 2">
            <a:extLst>
              <a:ext uri="{FF2B5EF4-FFF2-40B4-BE49-F238E27FC236}">
                <a16:creationId xmlns:a16="http://schemas.microsoft.com/office/drawing/2014/main" id="{17EF0533-6029-634A-8425-5ABF0BCAF2DA}"/>
              </a:ext>
            </a:extLst>
          </p:cNvPr>
          <p:cNvSpPr>
            <a:spLocks noGrp="1"/>
          </p:cNvSpPr>
          <p:nvPr>
            <p:ph type="subTitle" idx="1"/>
          </p:nvPr>
        </p:nvSpPr>
        <p:spPr>
          <a:xfrm>
            <a:off x="1152000" y="8448000"/>
            <a:ext cx="10464000" cy="2496000"/>
          </a:xfrm>
        </p:spPr>
        <p:txBody>
          <a:bodyPr anchor="t" anchorCtr="0"/>
          <a:lstStyle>
            <a:lvl1pPr marL="0" indent="0" algn="l">
              <a:lnSpc>
                <a:spcPct val="110000"/>
              </a:lnSpc>
              <a:buNone/>
              <a:defRPr sz="4267">
                <a:solidFill>
                  <a:schemeClr val="bg1"/>
                </a:solidFill>
              </a:defRPr>
            </a:lvl1pPr>
            <a:lvl2pPr marL="914411" indent="0" algn="ctr">
              <a:buNone/>
              <a:defRPr sz="4000"/>
            </a:lvl2pPr>
            <a:lvl3pPr marL="1828823" indent="0" algn="ctr">
              <a:buNone/>
              <a:defRPr sz="3600"/>
            </a:lvl3pPr>
            <a:lvl4pPr marL="2743234" indent="0" algn="ctr">
              <a:buNone/>
              <a:defRPr sz="3200"/>
            </a:lvl4pPr>
            <a:lvl5pPr marL="3657646" indent="0" algn="ctr">
              <a:buNone/>
              <a:defRPr sz="3200"/>
            </a:lvl5pPr>
            <a:lvl6pPr marL="4572057" indent="0" algn="ctr">
              <a:buNone/>
              <a:defRPr sz="3200"/>
            </a:lvl6pPr>
            <a:lvl7pPr marL="5486469" indent="0" algn="ctr">
              <a:buNone/>
              <a:defRPr sz="3200"/>
            </a:lvl7pPr>
            <a:lvl8pPr marL="6400880" indent="0" algn="ctr">
              <a:buNone/>
              <a:defRPr sz="3200"/>
            </a:lvl8pPr>
            <a:lvl9pPr marL="7315291" indent="0" algn="ctr">
              <a:buNone/>
              <a:defRPr sz="3200"/>
            </a:lvl9pPr>
          </a:lstStyle>
          <a:p>
            <a:r>
              <a:rPr lang="nl-NL"/>
              <a:t>Klikken om de ondertitelstijl van het model te bewerken</a:t>
            </a:r>
            <a:endParaRPr lang="en-US"/>
          </a:p>
        </p:txBody>
      </p:sp>
    </p:spTree>
    <p:extLst>
      <p:ext uri="{BB962C8B-B14F-4D97-AF65-F5344CB8AC3E}">
        <p14:creationId xmlns:p14="http://schemas.microsoft.com/office/powerpoint/2010/main" val="84252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Titel met afbeelding">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l="25375" t="3618" r="23370" b="5823"/>
          <a:stretch>
            <a:fillRect/>
          </a:stretch>
        </p:blipFill>
        <p:spPr bwMode="auto">
          <a:xfrm>
            <a:off x="0" y="0"/>
            <a:ext cx="13055600" cy="13731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hpKleurvlak"/>
          <p:cNvSpPr>
            <a:spLocks noChangeArrowheads="1"/>
          </p:cNvSpPr>
          <p:nvPr/>
        </p:nvSpPr>
        <p:spPr bwMode="auto">
          <a:xfrm>
            <a:off x="12192000" y="0"/>
            <a:ext cx="12192000" cy="13716000"/>
          </a:xfrm>
          <a:prstGeom prst="rect">
            <a:avLst/>
          </a:prstGeom>
          <a:solidFill>
            <a:srgbClr val="E17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endParaRPr lang="nl-NL" sz="3600">
              <a:solidFill>
                <a:schemeClr val="tx1"/>
              </a:solidFill>
            </a:endParaRPr>
          </a:p>
        </p:txBody>
      </p:sp>
      <p:pic>
        <p:nvPicPr>
          <p:cNvPr id="6" name="Afbeelding 7" descr="RO_VWS_Logo_Powerpoint_diap_nl.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24384000" cy="4003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13131808" y="4949815"/>
            <a:ext cx="9601269" cy="1882786"/>
          </a:xfrm>
          <a:prstGeom prst="rect">
            <a:avLst/>
          </a:prstGeom>
        </p:spPr>
        <p:txBody>
          <a:bodyPr>
            <a:normAutofit/>
          </a:bodyPr>
          <a:lstStyle>
            <a:lvl1pPr algn="l">
              <a:tabLst/>
              <a:defRPr sz="5200">
                <a:solidFill>
                  <a:schemeClr val="bg1"/>
                </a:solidFill>
                <a:latin typeface="Verdana" pitchFamily="34" charset="0"/>
                <a:ea typeface="Verdana" pitchFamily="34" charset="0"/>
                <a:cs typeface="Verdana" pitchFamily="34" charset="0"/>
              </a:defRPr>
            </a:lvl1pPr>
          </a:lstStyle>
          <a:p>
            <a:r>
              <a:rPr lang="nl-NL"/>
              <a:t>Klik om de stijl te bewerken</a:t>
            </a:r>
          </a:p>
        </p:txBody>
      </p:sp>
      <p:sp>
        <p:nvSpPr>
          <p:cNvPr id="3" name="Ondertitel 2"/>
          <p:cNvSpPr>
            <a:spLocks noGrp="1"/>
          </p:cNvSpPr>
          <p:nvPr>
            <p:ph type="subTitle" idx="1"/>
          </p:nvPr>
        </p:nvSpPr>
        <p:spPr>
          <a:xfrm>
            <a:off x="13089472" y="7026300"/>
            <a:ext cx="9715568" cy="3505200"/>
          </a:xfrm>
          <a:prstGeom prst="rect">
            <a:avLst/>
          </a:prstGeom>
        </p:spPr>
        <p:txBody>
          <a:bodyPr>
            <a:normAutofit/>
          </a:bodyPr>
          <a:lstStyle>
            <a:lvl1pPr marL="0" indent="0" algn="l">
              <a:buNone/>
              <a:tabLst/>
              <a:defRPr sz="3600">
                <a:solidFill>
                  <a:schemeClr val="bg1"/>
                </a:solidFill>
                <a:latin typeface="Verdana" pitchFamily="34" charset="0"/>
                <a:ea typeface="Verdana" pitchFamily="34" charset="0"/>
                <a:cs typeface="Verdana" pitchFamily="34" charset="0"/>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nl-NL"/>
              <a:t>Klik om het opmaakprofiel van de modelondertitel te bewerken</a:t>
            </a:r>
          </a:p>
        </p:txBody>
      </p:sp>
    </p:spTree>
    <p:extLst>
      <p:ext uri="{BB962C8B-B14F-4D97-AF65-F5344CB8AC3E}">
        <p14:creationId xmlns:p14="http://schemas.microsoft.com/office/powerpoint/2010/main" val="2418103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INOUD">
    <p:spTree>
      <p:nvGrpSpPr>
        <p:cNvPr id="1" name=""/>
        <p:cNvGrpSpPr/>
        <p:nvPr/>
      </p:nvGrpSpPr>
      <p:grpSpPr>
        <a:xfrm>
          <a:off x="0" y="0"/>
          <a:ext cx="0" cy="0"/>
          <a:chOff x="0" y="0"/>
          <a:chExt cx="0" cy="0"/>
        </a:xfrm>
      </p:grpSpPr>
      <p:sp>
        <p:nvSpPr>
          <p:cNvPr id="16" name="shpKleurvlak"/>
          <p:cNvSpPr>
            <a:spLocks noChangeArrowheads="1"/>
          </p:cNvSpPr>
          <p:nvPr userDrawn="1"/>
        </p:nvSpPr>
        <p:spPr bwMode="auto">
          <a:xfrm>
            <a:off x="0" y="0"/>
            <a:ext cx="12192000" cy="13716000"/>
          </a:xfrm>
          <a:prstGeom prst="rect">
            <a:avLst/>
          </a:prstGeom>
          <a:solidFill>
            <a:srgbClr val="E17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endParaRPr lang="nl-NL" sz="3600">
              <a:solidFill>
                <a:schemeClr val="tx1"/>
              </a:solidFill>
            </a:endParaRPr>
          </a:p>
        </p:txBody>
      </p:sp>
      <p:pic>
        <p:nvPicPr>
          <p:cNvPr id="17" name="Afbeelding 6" descr="RO_VWS_Logo_Powerpoint_pos_nl.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24384000" cy="4003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Afbeelding 7" descr="4002 gezondheid.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318001" y="3257551"/>
            <a:ext cx="3361267" cy="2397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Afbeelding 8" descr="4092 welzijn.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18001" y="6858000"/>
            <a:ext cx="3361267"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Afbeelding 19" descr="4089 spor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512734" y="10315577"/>
            <a:ext cx="2984501" cy="2517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ijdelijke aanduiding voor tekst 8"/>
          <p:cNvSpPr>
            <a:spLocks noGrp="1"/>
          </p:cNvSpPr>
          <p:nvPr>
            <p:ph type="body" sz="quarter" idx="12"/>
          </p:nvPr>
        </p:nvSpPr>
        <p:spPr>
          <a:xfrm>
            <a:off x="13144564" y="5000613"/>
            <a:ext cx="9334509" cy="2433450"/>
          </a:xfrm>
          <a:prstGeom prst="rect">
            <a:avLst/>
          </a:prstGeom>
        </p:spPr>
        <p:txBody>
          <a:bodyPr/>
          <a:lstStyle>
            <a:lvl1pPr>
              <a:buFontTx/>
              <a:buNone/>
              <a:defRPr sz="5200">
                <a:solidFill>
                  <a:schemeClr val="tx1"/>
                </a:solidFill>
              </a:defRPr>
            </a:lvl1pPr>
            <a:lvl2pPr>
              <a:buFontTx/>
              <a:buNone/>
              <a:defRPr/>
            </a:lvl2pPr>
            <a:lvl3pPr>
              <a:buFontTx/>
              <a:buNone/>
              <a:defRPr/>
            </a:lvl3pPr>
            <a:lvl4pPr>
              <a:buFontTx/>
              <a:buNone/>
              <a:defRPr/>
            </a:lvl4pPr>
            <a:lvl5pPr>
              <a:buFontTx/>
              <a:buNone/>
              <a:defRPr/>
            </a:lvl5pPr>
          </a:lstStyle>
          <a:p>
            <a:pPr lvl="0"/>
            <a:r>
              <a:rPr lang="nl-NL"/>
              <a:t>Klik om de modelstijlen te bewerken</a:t>
            </a:r>
          </a:p>
        </p:txBody>
      </p:sp>
      <p:sp>
        <p:nvSpPr>
          <p:cNvPr id="22" name="Tijdelijke aanduiding voor tekst 13"/>
          <p:cNvSpPr>
            <a:spLocks noGrp="1"/>
          </p:cNvSpPr>
          <p:nvPr>
            <p:ph type="body" sz="quarter" idx="13"/>
          </p:nvPr>
        </p:nvSpPr>
        <p:spPr>
          <a:xfrm>
            <a:off x="13181455" y="7510795"/>
            <a:ext cx="9297619" cy="6115958"/>
          </a:xfrm>
          <a:prstGeom prst="rect">
            <a:avLst/>
          </a:prstGeom>
        </p:spPr>
        <p:txBody>
          <a:bodyPr/>
          <a:lstStyle>
            <a:lvl1pPr marL="469900" indent="-469900">
              <a:buFont typeface="+mj-lt"/>
              <a:buAutoNum type="alphaLcPeriod"/>
              <a:defRPr sz="3600" baseline="0">
                <a:solidFill>
                  <a:srgbClr val="000000"/>
                </a:solidFill>
              </a:defRPr>
            </a:lvl1pPr>
          </a:lstStyle>
          <a:p>
            <a:pPr lvl="0"/>
            <a:r>
              <a:rPr lang="nl-NL"/>
              <a:t>Klik om de modelstijlen te bewerken</a:t>
            </a:r>
          </a:p>
        </p:txBody>
      </p:sp>
    </p:spTree>
    <p:extLst>
      <p:ext uri="{BB962C8B-B14F-4D97-AF65-F5344CB8AC3E}">
        <p14:creationId xmlns:p14="http://schemas.microsoft.com/office/powerpoint/2010/main" val="1544181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pPr>
              <a:defRPr/>
            </a:pPr>
            <a:r>
              <a:rPr lang="nl-NL"/>
              <a:t>Voettekst</a:t>
            </a:r>
          </a:p>
        </p:txBody>
      </p:sp>
      <p:sp>
        <p:nvSpPr>
          <p:cNvPr id="4" name="Tijdelijke aanduiding voor dianummer 3"/>
          <p:cNvSpPr>
            <a:spLocks noGrp="1"/>
          </p:cNvSpPr>
          <p:nvPr>
            <p:ph type="sldNum" sz="quarter" idx="11"/>
          </p:nvPr>
        </p:nvSpPr>
        <p:spPr/>
        <p:txBody>
          <a:bodyPr/>
          <a:lstStyle/>
          <a:p>
            <a:pPr>
              <a:defRPr/>
            </a:pPr>
            <a:fld id="{31DE422C-79B4-E84C-85CD-B19AC57C0624}" type="slidenum">
              <a:rPr lang="nl-NL"/>
              <a:pPr>
                <a:defRPr/>
              </a:pPr>
              <a:t>‹nr.›</a:t>
            </a:fld>
            <a:endParaRPr lang="nl-NL"/>
          </a:p>
        </p:txBody>
      </p:sp>
      <p:pic>
        <p:nvPicPr>
          <p:cNvPr id="5" name="Picture 15"/>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l="8093" t="6607" r="8873" b="13812"/>
          <a:stretch>
            <a:fillRect/>
          </a:stretch>
        </p:blipFill>
        <p:spPr bwMode="auto">
          <a:xfrm>
            <a:off x="0" y="0"/>
            <a:ext cx="12721168" cy="137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hpKleurvlak"/>
          <p:cNvSpPr>
            <a:spLocks noChangeArrowheads="1"/>
          </p:cNvSpPr>
          <p:nvPr userDrawn="1"/>
        </p:nvSpPr>
        <p:spPr bwMode="auto">
          <a:xfrm>
            <a:off x="12192000" y="0"/>
            <a:ext cx="12192000" cy="13716000"/>
          </a:xfrm>
          <a:prstGeom prst="rect">
            <a:avLst/>
          </a:prstGeom>
          <a:solidFill>
            <a:srgbClr val="E17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endParaRPr lang="nl-NL" sz="3600">
              <a:solidFill>
                <a:schemeClr val="tx1"/>
              </a:solidFill>
            </a:endParaRPr>
          </a:p>
        </p:txBody>
      </p:sp>
      <p:pic>
        <p:nvPicPr>
          <p:cNvPr id="7" name="Afbeelding 7" descr="RO_VWS_Logo_Powerpoint_diap_nl.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24384000" cy="4003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jdelijke aanduiding voor tekst 8"/>
          <p:cNvSpPr>
            <a:spLocks noGrp="1"/>
          </p:cNvSpPr>
          <p:nvPr>
            <p:ph type="body" sz="quarter" idx="12"/>
          </p:nvPr>
        </p:nvSpPr>
        <p:spPr>
          <a:xfrm>
            <a:off x="13144564" y="5000614"/>
            <a:ext cx="9334509" cy="1143008"/>
          </a:xfrm>
          <a:prstGeom prst="rect">
            <a:avLst/>
          </a:prstGeom>
        </p:spPr>
        <p:txBody>
          <a:bodyPr/>
          <a:lstStyle>
            <a:lvl1pPr>
              <a:buFontTx/>
              <a:buNone/>
              <a:defRPr sz="5200">
                <a:solidFill>
                  <a:schemeClr val="bg1"/>
                </a:solidFill>
              </a:defRPr>
            </a:lvl1pPr>
            <a:lvl2pPr>
              <a:buFontTx/>
              <a:buNone/>
              <a:defRPr/>
            </a:lvl2pPr>
            <a:lvl3pPr>
              <a:buFontTx/>
              <a:buNone/>
              <a:defRPr/>
            </a:lvl3pPr>
            <a:lvl4pPr>
              <a:buFontTx/>
              <a:buNone/>
              <a:defRPr/>
            </a:lvl4pPr>
            <a:lvl5pPr>
              <a:buFontTx/>
              <a:buNone/>
              <a:defRPr/>
            </a:lvl5pPr>
          </a:lstStyle>
          <a:p>
            <a:pPr lvl="0"/>
            <a:r>
              <a:rPr lang="nl-NL"/>
              <a:t>Klik om de modelstijlen te bewerken</a:t>
            </a:r>
          </a:p>
        </p:txBody>
      </p:sp>
      <p:sp>
        <p:nvSpPr>
          <p:cNvPr id="9" name="Tijdelijke aanduiding voor tekst 13"/>
          <p:cNvSpPr>
            <a:spLocks noGrp="1"/>
          </p:cNvSpPr>
          <p:nvPr>
            <p:ph type="body" sz="quarter" idx="13"/>
          </p:nvPr>
        </p:nvSpPr>
        <p:spPr>
          <a:xfrm>
            <a:off x="13181455" y="7510795"/>
            <a:ext cx="9297619" cy="6115958"/>
          </a:xfrm>
          <a:prstGeom prst="rect">
            <a:avLst/>
          </a:prstGeom>
        </p:spPr>
        <p:txBody>
          <a:bodyPr/>
          <a:lstStyle>
            <a:lvl1pPr marL="469900" indent="-469900">
              <a:buFont typeface="+mj-lt"/>
              <a:buAutoNum type="alphaLcPeriod"/>
              <a:defRPr sz="3600" baseline="0">
                <a:solidFill>
                  <a:schemeClr val="bg1"/>
                </a:solidFill>
              </a:defRPr>
            </a:lvl1pPr>
          </a:lstStyle>
          <a:p>
            <a:pPr lvl="0"/>
            <a:r>
              <a:rPr lang="nl-NL"/>
              <a:t>Klik om de modelstijlen te bewerken</a:t>
            </a:r>
          </a:p>
        </p:txBody>
      </p:sp>
    </p:spTree>
    <p:extLst>
      <p:ext uri="{BB962C8B-B14F-4D97-AF65-F5344CB8AC3E}">
        <p14:creationId xmlns:p14="http://schemas.microsoft.com/office/powerpoint/2010/main" val="96573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met iiconen">
    <p:spTree>
      <p:nvGrpSpPr>
        <p:cNvPr id="1" name=""/>
        <p:cNvGrpSpPr/>
        <p:nvPr/>
      </p:nvGrpSpPr>
      <p:grpSpPr>
        <a:xfrm>
          <a:off x="0" y="0"/>
          <a:ext cx="0" cy="0"/>
          <a:chOff x="0" y="0"/>
          <a:chExt cx="0" cy="0"/>
        </a:xfrm>
      </p:grpSpPr>
      <p:sp>
        <p:nvSpPr>
          <p:cNvPr id="4" name="shpKleurvlak"/>
          <p:cNvSpPr>
            <a:spLocks noChangeArrowheads="1"/>
          </p:cNvSpPr>
          <p:nvPr/>
        </p:nvSpPr>
        <p:spPr bwMode="auto">
          <a:xfrm>
            <a:off x="0" y="0"/>
            <a:ext cx="12192000" cy="13716000"/>
          </a:xfrm>
          <a:prstGeom prst="rect">
            <a:avLst/>
          </a:prstGeom>
          <a:solidFill>
            <a:srgbClr val="E17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endParaRPr lang="nl-NL" sz="3600">
              <a:solidFill>
                <a:schemeClr val="tx1"/>
              </a:solidFill>
            </a:endParaRPr>
          </a:p>
        </p:txBody>
      </p:sp>
      <p:pic>
        <p:nvPicPr>
          <p:cNvPr id="5" name="Afbeelding 6" descr="RO_VWS_Logo_Powerpoint_pos_nl.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24384000" cy="4003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7" descr="4002 gezondhei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18001" y="3257551"/>
            <a:ext cx="3361267" cy="2397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8" descr="4092 welzijn.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18001" y="6858000"/>
            <a:ext cx="3361267"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Afbeelding 9" descr="4089 sport.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12734" y="10315577"/>
            <a:ext cx="2984501" cy="2517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jdelijke aanduiding voor tekst 8"/>
          <p:cNvSpPr>
            <a:spLocks noGrp="1"/>
          </p:cNvSpPr>
          <p:nvPr>
            <p:ph type="body" sz="quarter" idx="12"/>
          </p:nvPr>
        </p:nvSpPr>
        <p:spPr>
          <a:xfrm>
            <a:off x="13144564" y="5000613"/>
            <a:ext cx="9334509" cy="2433450"/>
          </a:xfrm>
          <a:prstGeom prst="rect">
            <a:avLst/>
          </a:prstGeom>
        </p:spPr>
        <p:txBody>
          <a:bodyPr/>
          <a:lstStyle>
            <a:lvl1pPr>
              <a:buFontTx/>
              <a:buNone/>
              <a:defRPr sz="5200">
                <a:solidFill>
                  <a:schemeClr val="tx1"/>
                </a:solidFill>
              </a:defRPr>
            </a:lvl1pPr>
            <a:lvl2pPr>
              <a:buFontTx/>
              <a:buNone/>
              <a:defRPr/>
            </a:lvl2pPr>
            <a:lvl3pPr>
              <a:buFontTx/>
              <a:buNone/>
              <a:defRPr/>
            </a:lvl3pPr>
            <a:lvl4pPr>
              <a:buFontTx/>
              <a:buNone/>
              <a:defRPr/>
            </a:lvl4pPr>
            <a:lvl5pPr>
              <a:buFontTx/>
              <a:buNone/>
              <a:defRPr/>
            </a:lvl5pPr>
          </a:lstStyle>
          <a:p>
            <a:pPr lvl="0"/>
            <a:r>
              <a:rPr lang="nl-NL"/>
              <a:t>Klik om de modelstijlen te bewerken</a:t>
            </a:r>
          </a:p>
        </p:txBody>
      </p:sp>
      <p:sp>
        <p:nvSpPr>
          <p:cNvPr id="7" name="Tijdelijke aanduiding voor tekst 13"/>
          <p:cNvSpPr>
            <a:spLocks noGrp="1"/>
          </p:cNvSpPr>
          <p:nvPr>
            <p:ph type="body" sz="quarter" idx="13"/>
          </p:nvPr>
        </p:nvSpPr>
        <p:spPr>
          <a:xfrm>
            <a:off x="13181455" y="7510795"/>
            <a:ext cx="9297619" cy="6115958"/>
          </a:xfrm>
          <a:prstGeom prst="rect">
            <a:avLst/>
          </a:prstGeom>
        </p:spPr>
        <p:txBody>
          <a:bodyPr/>
          <a:lstStyle>
            <a:lvl1pPr marL="469900" indent="-469900">
              <a:buFont typeface="+mj-lt"/>
              <a:buAutoNum type="alphaLcPeriod"/>
              <a:defRPr sz="3600" baseline="0">
                <a:solidFill>
                  <a:srgbClr val="000000"/>
                </a:solidFill>
              </a:defRPr>
            </a:lvl1pPr>
          </a:lstStyle>
          <a:p>
            <a:pPr lvl="0"/>
            <a:r>
              <a:rPr lang="nl-NL"/>
              <a:t>Klik om de modelstijlen te bewerken</a:t>
            </a:r>
          </a:p>
        </p:txBody>
      </p:sp>
    </p:spTree>
    <p:extLst>
      <p:ext uri="{BB962C8B-B14F-4D97-AF65-F5344CB8AC3E}">
        <p14:creationId xmlns:p14="http://schemas.microsoft.com/office/powerpoint/2010/main" val="170592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12636500"/>
            <a:ext cx="24384000" cy="1079500"/>
          </a:xfrm>
          <a:prstGeom prst="rect">
            <a:avLst/>
          </a:prstGeom>
          <a:solidFill>
            <a:srgbClr val="E17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endParaRPr lang="nl-NL" sz="3600">
              <a:solidFill>
                <a:srgbClr val="FFFFFF"/>
              </a:solidFill>
            </a:endParaRPr>
          </a:p>
        </p:txBody>
      </p:sp>
      <p:sp>
        <p:nvSpPr>
          <p:cNvPr id="5" name="shpTekst"/>
          <p:cNvSpPr>
            <a:spLocks noChangeArrowheads="1"/>
          </p:cNvSpPr>
          <p:nvPr/>
        </p:nvSpPr>
        <p:spPr bwMode="auto">
          <a:xfrm>
            <a:off x="0" y="1"/>
            <a:ext cx="24384000" cy="2143126"/>
          </a:xfrm>
          <a:prstGeom prst="rect">
            <a:avLst/>
          </a:prstGeom>
          <a:solidFill>
            <a:srgbClr val="E17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endParaRPr lang="nl-NL" sz="3600">
              <a:solidFill>
                <a:srgbClr val="FFFFFF"/>
              </a:solidFill>
            </a:endParaRPr>
          </a:p>
        </p:txBody>
      </p:sp>
      <p:pic>
        <p:nvPicPr>
          <p:cNvPr id="6" name="Afbeelding 7" descr="RO_BEELDMERK_Powerpoint.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24384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982133" y="2466078"/>
            <a:ext cx="20925435" cy="1143008"/>
          </a:xfrm>
          <a:prstGeom prst="rect">
            <a:avLst/>
          </a:prstGeom>
        </p:spPr>
        <p:txBody>
          <a:bodyPr>
            <a:normAutofit/>
          </a:bodyPr>
          <a:lstStyle>
            <a:lvl1pPr algn="l">
              <a:defRPr sz="5200" spc="-120" baseline="0">
                <a:solidFill>
                  <a:srgbClr val="2494C5"/>
                </a:solidFill>
                <a:latin typeface="Verdana" pitchFamily="34" charset="0"/>
                <a:ea typeface="Verdana" pitchFamily="34" charset="0"/>
                <a:cs typeface="Verdana" pitchFamily="34" charset="0"/>
              </a:defRPr>
            </a:lvl1pPr>
          </a:lstStyle>
          <a:p>
            <a:r>
              <a:rPr lang="nl-NL"/>
              <a:t>Klik om de stijl te bewerken</a:t>
            </a:r>
          </a:p>
        </p:txBody>
      </p:sp>
      <p:sp>
        <p:nvSpPr>
          <p:cNvPr id="13" name="Tijdelijke aanduiding voor inhoud 2"/>
          <p:cNvSpPr>
            <a:spLocks noGrp="1"/>
          </p:cNvSpPr>
          <p:nvPr>
            <p:ph idx="1"/>
          </p:nvPr>
        </p:nvSpPr>
        <p:spPr>
          <a:xfrm>
            <a:off x="986288" y="3597252"/>
            <a:ext cx="20955147" cy="8547160"/>
          </a:xfrm>
          <a:prstGeom prst="rect">
            <a:avLst/>
          </a:prstGeom>
        </p:spPr>
        <p:txBody>
          <a:bodyPr>
            <a:normAutofit/>
          </a:bodyPr>
          <a:lstStyle>
            <a:lvl1pPr marL="0" indent="0">
              <a:buNone/>
              <a:defRPr sz="3600">
                <a:latin typeface="Verdana" pitchFamily="34" charset="0"/>
                <a:ea typeface="Verdana" pitchFamily="34" charset="0"/>
                <a:cs typeface="Verdana" pitchFamily="34" charset="0"/>
              </a:defRPr>
            </a:lvl1pPr>
            <a:lvl2pPr marL="358776" indent="-358776">
              <a:buFont typeface="Arial" pitchFamily="34" charset="0"/>
              <a:buChar char="•"/>
              <a:defRPr sz="3600">
                <a:latin typeface="Verdana" pitchFamily="34" charset="0"/>
                <a:ea typeface="Verdana" pitchFamily="34" charset="0"/>
                <a:cs typeface="Verdana" pitchFamily="34" charset="0"/>
              </a:defRPr>
            </a:lvl2pPr>
            <a:lvl3pPr marL="792000" indent="-504000">
              <a:buFontTx/>
              <a:buBlip>
                <a:blip r:embed="rId3"/>
              </a:buBlip>
              <a:defRPr sz="3600">
                <a:latin typeface="Verdana" pitchFamily="34" charset="0"/>
                <a:ea typeface="Verdana" pitchFamily="34" charset="0"/>
                <a:cs typeface="Verdana" pitchFamily="34" charset="0"/>
              </a:defRPr>
            </a:lvl3pPr>
            <a:lvl4pPr marL="1079500" indent="-288000">
              <a:buSzPct val="100000"/>
              <a:buFontTx/>
              <a:buBlip>
                <a:blip r:embed="rId4"/>
              </a:buBlip>
              <a:defRPr sz="3600">
                <a:latin typeface="Verdana" pitchFamily="34" charset="0"/>
                <a:ea typeface="Verdana" pitchFamily="34" charset="0"/>
                <a:cs typeface="Verdana" pitchFamily="34" charset="0"/>
              </a:defRPr>
            </a:lvl4pPr>
            <a:lvl5pPr>
              <a:defRPr sz="3600">
                <a:latin typeface="Verdana" pitchFamily="34" charset="0"/>
                <a:ea typeface="Verdana" pitchFamily="34" charset="0"/>
                <a:cs typeface="Verdana"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7" name="shpKleurvlakBoven"/>
          <p:cNvSpPr>
            <a:spLocks noGrp="1" noChangeArrowheads="1"/>
          </p:cNvSpPr>
          <p:nvPr>
            <p:ph type="ftr" sz="quarter" idx="10"/>
          </p:nvPr>
        </p:nvSpPr>
        <p:spPr/>
        <p:txBody>
          <a:bodyPr/>
          <a:lstStyle>
            <a:lvl1pPr>
              <a:defRPr/>
            </a:lvl1pPr>
          </a:lstStyle>
          <a:p>
            <a:pPr>
              <a:defRPr/>
            </a:pPr>
            <a:r>
              <a:rPr lang="nl-NL"/>
              <a:t>Voettekst</a:t>
            </a:r>
          </a:p>
        </p:txBody>
      </p:sp>
      <p:sp>
        <p:nvSpPr>
          <p:cNvPr id="8" name="shpBeeldmerk"/>
          <p:cNvSpPr>
            <a:spLocks noGrp="1" noChangeArrowheads="1"/>
          </p:cNvSpPr>
          <p:nvPr>
            <p:ph type="sldNum" sz="quarter" idx="11"/>
          </p:nvPr>
        </p:nvSpPr>
        <p:spPr/>
        <p:txBody>
          <a:bodyPr/>
          <a:lstStyle>
            <a:lvl1pPr>
              <a:defRPr/>
            </a:lvl1pPr>
          </a:lstStyle>
          <a:p>
            <a:pPr>
              <a:defRPr/>
            </a:pPr>
            <a:fld id="{DEA49D5D-94F6-A14E-9B1F-41E0B8197FAE}" type="slidenum">
              <a:rPr lang="nl-NL"/>
              <a:pPr>
                <a:defRPr/>
              </a:pPr>
              <a:t>‹nr.›</a:t>
            </a:fld>
            <a:endParaRPr lang="nl-NL"/>
          </a:p>
        </p:txBody>
      </p:sp>
    </p:spTree>
    <p:extLst>
      <p:ext uri="{BB962C8B-B14F-4D97-AF65-F5344CB8AC3E}">
        <p14:creationId xmlns:p14="http://schemas.microsoft.com/office/powerpoint/2010/main" val="300140526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el">
    <p:spTree>
      <p:nvGrpSpPr>
        <p:cNvPr id="1" name=""/>
        <p:cNvGrpSpPr/>
        <p:nvPr/>
      </p:nvGrpSpPr>
      <p:grpSpPr>
        <a:xfrm>
          <a:off x="0" y="0"/>
          <a:ext cx="0" cy="0"/>
          <a:chOff x="0" y="0"/>
          <a:chExt cx="0" cy="0"/>
        </a:xfrm>
      </p:grpSpPr>
      <p:pic>
        <p:nvPicPr>
          <p:cNvPr id="12" name="SSCD_PP-01.png" descr="SSCD_PP-01.png"/>
          <p:cNvPicPr>
            <a:picLocks noChangeAspect="1"/>
          </p:cNvPicPr>
          <p:nvPr/>
        </p:nvPicPr>
        <p:blipFill>
          <a:blip r:embed="rId2"/>
          <a:stretch>
            <a:fillRect/>
          </a:stretch>
        </p:blipFill>
        <p:spPr>
          <a:xfrm>
            <a:off x="-12242" y="-16541"/>
            <a:ext cx="24408484" cy="13749082"/>
          </a:xfrm>
          <a:prstGeom prst="rect">
            <a:avLst/>
          </a:prstGeom>
          <a:ln w="12700">
            <a:miter lim="400000"/>
          </a:ln>
        </p:spPr>
      </p:pic>
      <p:sp>
        <p:nvSpPr>
          <p:cNvPr id="13" name="Auteur en datum"/>
          <p:cNvSpPr txBox="1">
            <a:spLocks noGrp="1"/>
          </p:cNvSpPr>
          <p:nvPr>
            <p:ph type="body" sz="quarter" idx="21" hasCustomPrompt="1"/>
          </p:nvPr>
        </p:nvSpPr>
        <p:spPr>
          <a:xfrm>
            <a:off x="5350007" y="10723667"/>
            <a:ext cx="17497035" cy="1768058"/>
          </a:xfrm>
          <a:prstGeom prst="rect">
            <a:avLst/>
          </a:prstGeom>
        </p:spPr>
        <p:txBody>
          <a:bodyPr lIns="45719" tIns="45719" rIns="45719" bIns="45719"/>
          <a:lstStyle>
            <a:lvl1pPr marL="0" indent="0" defTabSz="825500">
              <a:lnSpc>
                <a:spcPct val="100000"/>
              </a:lnSpc>
              <a:spcBef>
                <a:spcPts val="0"/>
              </a:spcBef>
              <a:buClrTx/>
              <a:buSzTx/>
              <a:buNone/>
              <a:defRPr sz="3600" b="1">
                <a:solidFill>
                  <a:srgbClr val="FFFFFF"/>
                </a:solidFill>
                <a:latin typeface="Helvetica Neue"/>
                <a:ea typeface="Helvetica Neue"/>
                <a:cs typeface="Helvetica Neue"/>
                <a:sym typeface="Helvetica Neue"/>
              </a:defRPr>
            </a:lvl1pPr>
          </a:lstStyle>
          <a:p>
            <a:r>
              <a:t>Auteur en datum</a:t>
            </a:r>
          </a:p>
        </p:txBody>
      </p:sp>
      <p:sp>
        <p:nvSpPr>
          <p:cNvPr id="14" name="Naam presentatie"/>
          <p:cNvSpPr txBox="1">
            <a:spLocks noGrp="1"/>
          </p:cNvSpPr>
          <p:nvPr>
            <p:ph type="title" hasCustomPrompt="1"/>
          </p:nvPr>
        </p:nvSpPr>
        <p:spPr>
          <a:xfrm>
            <a:off x="5202763" y="6044817"/>
            <a:ext cx="17497035" cy="3737710"/>
          </a:xfrm>
          <a:prstGeom prst="rect">
            <a:avLst/>
          </a:prstGeom>
        </p:spPr>
        <p:txBody>
          <a:bodyPr anchor="t"/>
          <a:lstStyle/>
          <a:p>
            <a:r>
              <a:t>Naam presentatie</a:t>
            </a:r>
          </a:p>
        </p:txBody>
      </p:sp>
      <p:sp>
        <p:nvSpPr>
          <p:cNvPr id="1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924516453"/>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ussenpagina 1">
    <p:spTree>
      <p:nvGrpSpPr>
        <p:cNvPr id="1" name=""/>
        <p:cNvGrpSpPr/>
        <p:nvPr/>
      </p:nvGrpSpPr>
      <p:grpSpPr>
        <a:xfrm>
          <a:off x="0" y="0"/>
          <a:ext cx="0" cy="0"/>
          <a:chOff x="0" y="0"/>
          <a:chExt cx="0" cy="0"/>
        </a:xfrm>
      </p:grpSpPr>
      <p:pic>
        <p:nvPicPr>
          <p:cNvPr id="22" name="SSCD_PP-03.png" descr="SSCD_PP-03.png"/>
          <p:cNvPicPr>
            <a:picLocks noChangeAspect="1"/>
          </p:cNvPicPr>
          <p:nvPr/>
        </p:nvPicPr>
        <p:blipFill>
          <a:blip r:embed="rId2"/>
          <a:stretch>
            <a:fillRect/>
          </a:stretch>
        </p:blipFill>
        <p:spPr>
          <a:xfrm>
            <a:off x="-10797" y="-22253"/>
            <a:ext cx="24384001" cy="13735292"/>
          </a:xfrm>
          <a:prstGeom prst="rect">
            <a:avLst/>
          </a:prstGeom>
          <a:ln w="12700">
            <a:miter lim="400000"/>
          </a:ln>
        </p:spPr>
      </p:pic>
      <p:sp>
        <p:nvSpPr>
          <p:cNvPr id="23" name="Hoofdtekst - niveau één…"/>
          <p:cNvSpPr txBox="1">
            <a:spLocks noGrp="1"/>
          </p:cNvSpPr>
          <p:nvPr>
            <p:ph type="body" sz="half" idx="1" hasCustomPrompt="1"/>
          </p:nvPr>
        </p:nvSpPr>
        <p:spPr>
          <a:xfrm>
            <a:off x="1206500" y="1202333"/>
            <a:ext cx="11310888" cy="11311334"/>
          </a:xfrm>
          <a:prstGeom prst="rect">
            <a:avLst/>
          </a:prstGeom>
        </p:spPr>
        <p:txBody>
          <a:bodyPr anchor="ctr"/>
          <a:lstStyle>
            <a:lvl1pPr marL="638923" indent="-469900" algn="ctr">
              <a:spcBef>
                <a:spcPts val="0"/>
              </a:spcBef>
              <a:buClrTx/>
              <a:buSzTx/>
              <a:buNone/>
              <a:defRPr sz="6500" b="1" spc="-130">
                <a:solidFill>
                  <a:srgbClr val="FFFFFF"/>
                </a:solidFill>
              </a:defRPr>
            </a:lvl1pPr>
            <a:lvl2pPr marL="638923" indent="-12700" algn="ctr">
              <a:spcBef>
                <a:spcPts val="0"/>
              </a:spcBef>
              <a:buClrTx/>
              <a:buSzTx/>
              <a:buNone/>
              <a:defRPr sz="6500" b="1" spc="-130">
                <a:solidFill>
                  <a:srgbClr val="FFFFFF"/>
                </a:solidFill>
              </a:defRPr>
            </a:lvl2pPr>
            <a:lvl3pPr marL="638923" indent="444500" algn="ctr">
              <a:spcBef>
                <a:spcPts val="0"/>
              </a:spcBef>
              <a:buClrTx/>
              <a:buSzTx/>
              <a:buNone/>
              <a:defRPr sz="6500" b="1" spc="-130">
                <a:solidFill>
                  <a:srgbClr val="FFFFFF"/>
                </a:solidFill>
              </a:defRPr>
            </a:lvl3pPr>
            <a:lvl4pPr marL="638923" indent="901700" algn="ctr">
              <a:spcBef>
                <a:spcPts val="0"/>
              </a:spcBef>
              <a:buClrTx/>
              <a:buSzTx/>
              <a:buNone/>
              <a:defRPr sz="6500" b="1" spc="-130">
                <a:solidFill>
                  <a:srgbClr val="FFFFFF"/>
                </a:solidFill>
              </a:defRPr>
            </a:lvl4pPr>
            <a:lvl5pPr marL="638923" indent="1358900" algn="ctr">
              <a:spcBef>
                <a:spcPts val="0"/>
              </a:spcBef>
              <a:buClrTx/>
              <a:buSzTx/>
              <a:buNone/>
              <a:defRPr sz="6500" b="1" spc="-130">
                <a:solidFill>
                  <a:srgbClr val="FFFFFF"/>
                </a:solidFill>
              </a:defRPr>
            </a:lvl5pPr>
          </a:lstStyle>
          <a:p>
            <a:r>
              <a:t>titel</a:t>
            </a:r>
          </a:p>
          <a:p>
            <a:pPr lvl="1"/>
            <a:endParaRPr/>
          </a:p>
          <a:p>
            <a:pPr lvl="2"/>
            <a:endParaRPr/>
          </a:p>
          <a:p>
            <a:pPr lvl="3"/>
            <a:endParaRPr/>
          </a:p>
          <a:p>
            <a:pPr lvl="4"/>
            <a:endParaRPr/>
          </a:p>
        </p:txBody>
      </p:sp>
      <p:sp>
        <p:nvSpPr>
          <p:cNvPr id="2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08833735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ussenpagina 2">
    <p:spTree>
      <p:nvGrpSpPr>
        <p:cNvPr id="1" name=""/>
        <p:cNvGrpSpPr/>
        <p:nvPr/>
      </p:nvGrpSpPr>
      <p:grpSpPr>
        <a:xfrm>
          <a:off x="0" y="0"/>
          <a:ext cx="0" cy="0"/>
          <a:chOff x="0" y="0"/>
          <a:chExt cx="0" cy="0"/>
        </a:xfrm>
      </p:grpSpPr>
      <p:pic>
        <p:nvPicPr>
          <p:cNvPr id="31" name="SSCD_PP-04.png" descr="SSCD_PP-04.png"/>
          <p:cNvPicPr>
            <a:picLocks noChangeAspect="1"/>
          </p:cNvPicPr>
          <p:nvPr/>
        </p:nvPicPr>
        <p:blipFill>
          <a:blip r:embed="rId2"/>
          <a:stretch>
            <a:fillRect/>
          </a:stretch>
        </p:blipFill>
        <p:spPr>
          <a:xfrm>
            <a:off x="-33673" y="-28613"/>
            <a:ext cx="24451346" cy="13773226"/>
          </a:xfrm>
          <a:prstGeom prst="rect">
            <a:avLst/>
          </a:prstGeom>
          <a:ln w="12700">
            <a:miter lim="400000"/>
          </a:ln>
        </p:spPr>
      </p:pic>
      <p:sp>
        <p:nvSpPr>
          <p:cNvPr id="32" name="Hoofdtekst - niveau één…"/>
          <p:cNvSpPr txBox="1">
            <a:spLocks noGrp="1"/>
          </p:cNvSpPr>
          <p:nvPr>
            <p:ph type="body" sz="half" idx="1" hasCustomPrompt="1"/>
          </p:nvPr>
        </p:nvSpPr>
        <p:spPr>
          <a:xfrm>
            <a:off x="1206500" y="1202333"/>
            <a:ext cx="11310888" cy="11311334"/>
          </a:xfrm>
          <a:prstGeom prst="rect">
            <a:avLst/>
          </a:prstGeom>
        </p:spPr>
        <p:txBody>
          <a:bodyPr anchor="ctr"/>
          <a:lstStyle>
            <a:lvl1pPr marL="638923" indent="-469900" algn="ctr">
              <a:spcBef>
                <a:spcPts val="0"/>
              </a:spcBef>
              <a:buClrTx/>
              <a:buSzTx/>
              <a:buNone/>
              <a:defRPr sz="6500" b="1" spc="-130">
                <a:solidFill>
                  <a:srgbClr val="FFFFFF"/>
                </a:solidFill>
              </a:defRPr>
            </a:lvl1pPr>
            <a:lvl2pPr marL="638923" indent="-12700" algn="ctr">
              <a:spcBef>
                <a:spcPts val="0"/>
              </a:spcBef>
              <a:buClrTx/>
              <a:buSzTx/>
              <a:buNone/>
              <a:defRPr sz="6500" b="1" spc="-130">
                <a:solidFill>
                  <a:srgbClr val="FFFFFF"/>
                </a:solidFill>
              </a:defRPr>
            </a:lvl2pPr>
            <a:lvl3pPr marL="638923" indent="444500" algn="ctr">
              <a:spcBef>
                <a:spcPts val="0"/>
              </a:spcBef>
              <a:buClrTx/>
              <a:buSzTx/>
              <a:buNone/>
              <a:defRPr sz="6500" b="1" spc="-130">
                <a:solidFill>
                  <a:srgbClr val="FFFFFF"/>
                </a:solidFill>
              </a:defRPr>
            </a:lvl3pPr>
            <a:lvl4pPr marL="638923" indent="901700" algn="ctr">
              <a:spcBef>
                <a:spcPts val="0"/>
              </a:spcBef>
              <a:buClrTx/>
              <a:buSzTx/>
              <a:buNone/>
              <a:defRPr sz="6500" b="1" spc="-130">
                <a:solidFill>
                  <a:srgbClr val="FFFFFF"/>
                </a:solidFill>
              </a:defRPr>
            </a:lvl4pPr>
            <a:lvl5pPr marL="638923" indent="1358900" algn="ctr">
              <a:spcBef>
                <a:spcPts val="0"/>
              </a:spcBef>
              <a:buClrTx/>
              <a:buSzTx/>
              <a:buNone/>
              <a:defRPr sz="6500" b="1" spc="-130">
                <a:solidFill>
                  <a:srgbClr val="FFFFFF"/>
                </a:solidFill>
              </a:defRPr>
            </a:lvl5pPr>
          </a:lstStyle>
          <a:p>
            <a:r>
              <a:t>titel</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1733424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pagina wit">
    <p:spTree>
      <p:nvGrpSpPr>
        <p:cNvPr id="1" name=""/>
        <p:cNvGrpSpPr/>
        <p:nvPr/>
      </p:nvGrpSpPr>
      <p:grpSpPr>
        <a:xfrm>
          <a:off x="0" y="0"/>
          <a:ext cx="0" cy="0"/>
          <a:chOff x="0" y="0"/>
          <a:chExt cx="0" cy="0"/>
        </a:xfrm>
      </p:grpSpPr>
      <p:sp>
        <p:nvSpPr>
          <p:cNvPr id="49" name="titel"/>
          <p:cNvSpPr txBox="1">
            <a:spLocks noGrp="1"/>
          </p:cNvSpPr>
          <p:nvPr>
            <p:ph type="body" sz="quarter" idx="21" hasCustomPrompt="1"/>
          </p:nvPr>
        </p:nvSpPr>
        <p:spPr>
          <a:xfrm>
            <a:off x="2556007" y="2529596"/>
            <a:ext cx="20221063" cy="1816444"/>
          </a:xfrm>
          <a:prstGeom prst="rect">
            <a:avLst/>
          </a:prstGeom>
        </p:spPr>
        <p:txBody>
          <a:bodyPr lIns="45719" tIns="45719" rIns="45719" bIns="45719"/>
          <a:lstStyle>
            <a:lvl1pPr marL="0" indent="0" algn="just">
              <a:lnSpc>
                <a:spcPct val="80000"/>
              </a:lnSpc>
              <a:spcBef>
                <a:spcPts val="0"/>
              </a:spcBef>
              <a:buClrTx/>
              <a:buSzTx/>
              <a:buNone/>
              <a:defRPr sz="8500" b="1" spc="-170">
                <a:solidFill>
                  <a:srgbClr val="43979D"/>
                </a:solidFill>
              </a:defRPr>
            </a:lvl1pPr>
          </a:lstStyle>
          <a:p>
            <a:r>
              <a:t>titel</a:t>
            </a:r>
          </a:p>
        </p:txBody>
      </p:sp>
      <p:sp>
        <p:nvSpPr>
          <p:cNvPr id="50" name="Hoofdtekst - niveau één…"/>
          <p:cNvSpPr txBox="1">
            <a:spLocks noGrp="1"/>
          </p:cNvSpPr>
          <p:nvPr>
            <p:ph type="body" idx="1" hasCustomPrompt="1"/>
          </p:nvPr>
        </p:nvSpPr>
        <p:spPr>
          <a:prstGeom prst="rect">
            <a:avLst/>
          </a:prstGeom>
        </p:spPr>
        <p:txBody>
          <a:bodyPr/>
          <a:lstStyle/>
          <a:p>
            <a:r>
              <a:t>tekst</a:t>
            </a:r>
          </a:p>
          <a:p>
            <a:pPr lvl="1"/>
            <a:endParaRPr/>
          </a:p>
          <a:p>
            <a:pPr lvl="2"/>
            <a:endParaRPr/>
          </a:p>
          <a:p>
            <a:pPr lvl="3"/>
            <a:endParaRPr/>
          </a:p>
          <a:p>
            <a:pPr lvl="4"/>
            <a:endParaRPr/>
          </a:p>
        </p:txBody>
      </p:sp>
      <p:sp>
        <p:nvSpPr>
          <p:cNvPr id="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361559549"/>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pagina lichtgroen">
    <p:spTree>
      <p:nvGrpSpPr>
        <p:cNvPr id="1" name=""/>
        <p:cNvGrpSpPr/>
        <p:nvPr/>
      </p:nvGrpSpPr>
      <p:grpSpPr>
        <a:xfrm>
          <a:off x="0" y="0"/>
          <a:ext cx="0" cy="0"/>
          <a:chOff x="0" y="0"/>
          <a:chExt cx="0" cy="0"/>
        </a:xfrm>
      </p:grpSpPr>
      <p:pic>
        <p:nvPicPr>
          <p:cNvPr id="58" name="SSCD_PP-06.png" descr="SSCD_PP-06.png"/>
          <p:cNvPicPr>
            <a:picLocks noChangeAspect="1"/>
          </p:cNvPicPr>
          <p:nvPr/>
        </p:nvPicPr>
        <p:blipFill>
          <a:blip r:embed="rId2"/>
          <a:stretch>
            <a:fillRect/>
          </a:stretch>
        </p:blipFill>
        <p:spPr>
          <a:xfrm>
            <a:off x="-7648" y="-13954"/>
            <a:ext cx="24384001" cy="13735291"/>
          </a:xfrm>
          <a:prstGeom prst="rect">
            <a:avLst/>
          </a:prstGeom>
          <a:ln w="12700">
            <a:miter lim="400000"/>
          </a:ln>
        </p:spPr>
      </p:pic>
      <p:sp>
        <p:nvSpPr>
          <p:cNvPr id="59" name="titel"/>
          <p:cNvSpPr txBox="1">
            <a:spLocks noGrp="1"/>
          </p:cNvSpPr>
          <p:nvPr>
            <p:ph type="body" sz="quarter" idx="21" hasCustomPrompt="1"/>
          </p:nvPr>
        </p:nvSpPr>
        <p:spPr>
          <a:xfrm>
            <a:off x="2556007" y="2529596"/>
            <a:ext cx="20221063" cy="1816444"/>
          </a:xfrm>
          <a:prstGeom prst="rect">
            <a:avLst/>
          </a:prstGeom>
        </p:spPr>
        <p:txBody>
          <a:bodyPr lIns="45719" tIns="45719" rIns="45719" bIns="45719"/>
          <a:lstStyle>
            <a:lvl1pPr marL="0" indent="0" algn="just">
              <a:lnSpc>
                <a:spcPct val="80000"/>
              </a:lnSpc>
              <a:spcBef>
                <a:spcPts val="0"/>
              </a:spcBef>
              <a:buClrTx/>
              <a:buSzTx/>
              <a:buNone/>
              <a:defRPr sz="8500" b="1" spc="-170">
                <a:solidFill>
                  <a:srgbClr val="43979D"/>
                </a:solidFill>
              </a:defRPr>
            </a:lvl1pPr>
          </a:lstStyle>
          <a:p>
            <a:r>
              <a:t>titel</a:t>
            </a:r>
          </a:p>
        </p:txBody>
      </p:sp>
      <p:sp>
        <p:nvSpPr>
          <p:cNvPr id="60" name="Hoofdtekst - niveau één…"/>
          <p:cNvSpPr txBox="1">
            <a:spLocks noGrp="1"/>
          </p:cNvSpPr>
          <p:nvPr>
            <p:ph type="body" idx="1" hasCustomPrompt="1"/>
          </p:nvPr>
        </p:nvSpPr>
        <p:spPr>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tekst</a:t>
            </a:r>
          </a:p>
          <a:p>
            <a:pPr lvl="1"/>
            <a:endParaRPr/>
          </a:p>
          <a:p>
            <a:pPr lvl="2"/>
            <a:endParaRPr/>
          </a:p>
          <a:p>
            <a:pPr lvl="3"/>
            <a:endParaRPr/>
          </a:p>
          <a:p>
            <a:pPr lvl="4"/>
            <a:endParaRPr/>
          </a:p>
        </p:txBody>
      </p:sp>
      <p:sp>
        <p:nvSpPr>
          <p:cNvPr id="6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10842404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a:srcRect/>
          <a:stretch/>
        </p:blipFill>
        <p:spPr>
          <a:xfrm>
            <a:off x="11520000" y="0"/>
            <a:ext cx="5554133" cy="2099733"/>
          </a:xfrm>
          <a:prstGeom prst="rect">
            <a:avLst/>
          </a:prstGeom>
        </p:spPr>
      </p:pic>
      <p:sp>
        <p:nvSpPr>
          <p:cNvPr id="2" name="Title 1"/>
          <p:cNvSpPr>
            <a:spLocks noGrp="1"/>
          </p:cNvSpPr>
          <p:nvPr>
            <p:ph type="ctrTitle"/>
          </p:nvPr>
        </p:nvSpPr>
        <p:spPr>
          <a:xfrm>
            <a:off x="6720002" y="2208000"/>
            <a:ext cx="15743997" cy="4608000"/>
          </a:xfrm>
        </p:spPr>
        <p:txBody>
          <a:bodyPr anchor="b" anchorCtr="0"/>
          <a:lstStyle>
            <a:lvl1pPr algn="l">
              <a:lnSpc>
                <a:spcPct val="100000"/>
              </a:lnSpc>
              <a:defRPr sz="8533">
                <a:solidFill>
                  <a:schemeClr val="bg1"/>
                </a:solidFill>
              </a:defRPr>
            </a:lvl1pPr>
          </a:lstStyle>
          <a:p>
            <a:r>
              <a:rPr lang="nl-NL"/>
              <a:t>Klik om stijl te bewerken</a:t>
            </a:r>
            <a:endParaRPr lang="en-US"/>
          </a:p>
        </p:txBody>
      </p:sp>
      <p:sp>
        <p:nvSpPr>
          <p:cNvPr id="3" name="Subtitle 2"/>
          <p:cNvSpPr>
            <a:spLocks noGrp="1"/>
          </p:cNvSpPr>
          <p:nvPr>
            <p:ph type="subTitle" idx="1"/>
          </p:nvPr>
        </p:nvSpPr>
        <p:spPr>
          <a:xfrm>
            <a:off x="6720002" y="6912000"/>
            <a:ext cx="15743997" cy="1728000"/>
          </a:xfrm>
        </p:spPr>
        <p:txBody>
          <a:bodyPr anchor="t" anchorCtr="0"/>
          <a:lstStyle>
            <a:lvl1pPr marL="0" indent="0" algn="l">
              <a:lnSpc>
                <a:spcPct val="110000"/>
              </a:lnSpc>
              <a:buNone/>
              <a:defRPr sz="4267">
                <a:solidFill>
                  <a:schemeClr val="bg1"/>
                </a:solidFill>
              </a:defRPr>
            </a:lvl1pPr>
            <a:lvl2pPr marL="914411" indent="0" algn="ctr">
              <a:buNone/>
              <a:defRPr sz="4000"/>
            </a:lvl2pPr>
            <a:lvl3pPr marL="1828823" indent="0" algn="ctr">
              <a:buNone/>
              <a:defRPr sz="3600"/>
            </a:lvl3pPr>
            <a:lvl4pPr marL="2743234" indent="0" algn="ctr">
              <a:buNone/>
              <a:defRPr sz="3200"/>
            </a:lvl4pPr>
            <a:lvl5pPr marL="3657646" indent="0" algn="ctr">
              <a:buNone/>
              <a:defRPr sz="3200"/>
            </a:lvl5pPr>
            <a:lvl6pPr marL="4572057" indent="0" algn="ctr">
              <a:buNone/>
              <a:defRPr sz="3200"/>
            </a:lvl6pPr>
            <a:lvl7pPr marL="5486469" indent="0" algn="ctr">
              <a:buNone/>
              <a:defRPr sz="3200"/>
            </a:lvl7pPr>
            <a:lvl8pPr marL="6400880" indent="0" algn="ctr">
              <a:buNone/>
              <a:defRPr sz="3200"/>
            </a:lvl8pPr>
            <a:lvl9pPr marL="7315291" indent="0" algn="ctr">
              <a:buNone/>
              <a:defRPr sz="3200"/>
            </a:lvl9pPr>
          </a:lstStyle>
          <a:p>
            <a:r>
              <a:rPr lang="nl-NL"/>
              <a:t>Klikken om de ondertitelstijl van het model te bewerken</a:t>
            </a:r>
            <a:endParaRPr lang="en-US"/>
          </a:p>
        </p:txBody>
      </p:sp>
      <p:sp>
        <p:nvSpPr>
          <p:cNvPr id="4" name="Date Placeholder 3"/>
          <p:cNvSpPr>
            <a:spLocks noGrp="1"/>
          </p:cNvSpPr>
          <p:nvPr>
            <p:ph type="dt" sz="half" idx="10"/>
          </p:nvPr>
        </p:nvSpPr>
        <p:spPr>
          <a:xfrm>
            <a:off x="6720000" y="9078536"/>
            <a:ext cx="3840000" cy="480000"/>
          </a:xfrm>
        </p:spPr>
        <p:txBody>
          <a:bodyPr anchor="b" anchorCtr="0"/>
          <a:lstStyle>
            <a:lvl1pPr algn="l">
              <a:defRPr sz="2667"/>
            </a:lvl1pPr>
          </a:lstStyle>
          <a:p>
            <a:fld id="{40ADD497-B790-6646-B0B3-65D9752D93A0}" type="datetime4">
              <a:rPr lang="nl-NL" smtClean="0"/>
              <a:pPr/>
              <a:t>15 oktober 2025</a:t>
            </a:fld>
            <a:endParaRPr lang="nl-NL"/>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2304000"/>
            <a:ext cx="192000" cy="94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0001" y="10472936"/>
            <a:ext cx="13776931" cy="1701856"/>
          </a:xfrm>
          <a:prstGeom prst="rect">
            <a:avLst/>
          </a:prstGeom>
        </p:spPr>
      </p:pic>
    </p:spTree>
    <p:extLst>
      <p:ext uri="{BB962C8B-B14F-4D97-AF65-F5344CB8AC3E}">
        <p14:creationId xmlns:p14="http://schemas.microsoft.com/office/powerpoint/2010/main" val="2945771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2" name="SSCD_PP-01.png" descr="SSCD_PP-01.png"/>
          <p:cNvPicPr>
            <a:picLocks noChangeAspect="1"/>
          </p:cNvPicPr>
          <p:nvPr/>
        </p:nvPicPr>
        <p:blipFill>
          <a:blip r:embed="rId2"/>
          <a:stretch>
            <a:fillRect/>
          </a:stretch>
        </p:blipFill>
        <p:spPr>
          <a:xfrm>
            <a:off x="-12242" y="-16541"/>
            <a:ext cx="24408484" cy="13749082"/>
          </a:xfrm>
          <a:prstGeom prst="rect">
            <a:avLst/>
          </a:prstGeom>
          <a:ln w="12700">
            <a:miter lim="400000"/>
          </a:ln>
        </p:spPr>
      </p:pic>
      <p:sp>
        <p:nvSpPr>
          <p:cNvPr id="13" name="Auteur en datum"/>
          <p:cNvSpPr txBox="1">
            <a:spLocks noGrp="1"/>
          </p:cNvSpPr>
          <p:nvPr>
            <p:ph type="body" sz="quarter" idx="21" hasCustomPrompt="1"/>
          </p:nvPr>
        </p:nvSpPr>
        <p:spPr>
          <a:xfrm>
            <a:off x="5229236" y="10723667"/>
            <a:ext cx="17497035" cy="776574"/>
          </a:xfrm>
          <a:prstGeom prst="rect">
            <a:avLst/>
          </a:prstGeom>
        </p:spPr>
        <p:txBody>
          <a:bodyPr lIns="45719" tIns="45719" rIns="45719" bIns="45719"/>
          <a:lstStyle>
            <a:lvl1pPr marL="0" indent="0" defTabSz="825500">
              <a:lnSpc>
                <a:spcPct val="100000"/>
              </a:lnSpc>
              <a:spcBef>
                <a:spcPts val="0"/>
              </a:spcBef>
              <a:buClrTx/>
              <a:buSzTx/>
              <a:buNone/>
              <a:defRPr sz="3600" b="1">
                <a:solidFill>
                  <a:srgbClr val="FFFFFF"/>
                </a:solidFill>
                <a:latin typeface="+mn-lt"/>
                <a:ea typeface="Helvetica Neue"/>
                <a:cs typeface="Helvetica Neue"/>
                <a:sym typeface="Helvetica Neue"/>
              </a:defRPr>
            </a:lvl1pPr>
          </a:lstStyle>
          <a:p>
            <a:r>
              <a:rPr lang="nl-NL"/>
              <a:t>Spreker(s)</a:t>
            </a:r>
            <a:endParaRPr/>
          </a:p>
        </p:txBody>
      </p:sp>
      <p:sp>
        <p:nvSpPr>
          <p:cNvPr id="14" name="Naam presentatie"/>
          <p:cNvSpPr txBox="1">
            <a:spLocks noGrp="1"/>
          </p:cNvSpPr>
          <p:nvPr>
            <p:ph type="title" hasCustomPrompt="1"/>
          </p:nvPr>
        </p:nvSpPr>
        <p:spPr>
          <a:xfrm>
            <a:off x="5220016" y="6044817"/>
            <a:ext cx="17497035" cy="3737710"/>
          </a:xfrm>
          <a:prstGeom prst="rect">
            <a:avLst/>
          </a:prstGeom>
        </p:spPr>
        <p:txBody>
          <a:bodyPr anchor="t">
            <a:noAutofit/>
          </a:bodyPr>
          <a:lstStyle/>
          <a:p>
            <a:r>
              <a:rPr lang="nl-NL"/>
              <a:t>Titel</a:t>
            </a:r>
            <a:r>
              <a:t> </a:t>
            </a:r>
            <a:r>
              <a:rPr err="1"/>
              <a:t>presentatie</a:t>
            </a:r>
            <a:endParaRPr/>
          </a:p>
        </p:txBody>
      </p:sp>
      <p:sp>
        <p:nvSpPr>
          <p:cNvPr id="15" name="Dianumm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2" name="Auteur en datum">
            <a:extLst>
              <a:ext uri="{FF2B5EF4-FFF2-40B4-BE49-F238E27FC236}">
                <a16:creationId xmlns:a16="http://schemas.microsoft.com/office/drawing/2014/main" id="{476CAD06-9B89-6B2D-7AD5-0A2C5D16FF30}"/>
              </a:ext>
            </a:extLst>
          </p:cNvPr>
          <p:cNvSpPr txBox="1">
            <a:spLocks noGrp="1"/>
          </p:cNvSpPr>
          <p:nvPr>
            <p:ph type="body" sz="quarter" idx="22" hasCustomPrompt="1"/>
          </p:nvPr>
        </p:nvSpPr>
        <p:spPr>
          <a:xfrm>
            <a:off x="5229235" y="11500241"/>
            <a:ext cx="17497035" cy="776574"/>
          </a:xfrm>
          <a:prstGeom prst="rect">
            <a:avLst/>
          </a:prstGeom>
        </p:spPr>
        <p:txBody>
          <a:bodyPr lIns="45719" tIns="45719" rIns="45719" bIns="45719"/>
          <a:lstStyle>
            <a:lvl1pPr marL="0" indent="0" defTabSz="825500">
              <a:lnSpc>
                <a:spcPct val="100000"/>
              </a:lnSpc>
              <a:spcBef>
                <a:spcPts val="0"/>
              </a:spcBef>
              <a:buClrTx/>
              <a:buSzTx/>
              <a:buNone/>
              <a:defRPr sz="3600" b="1">
                <a:solidFill>
                  <a:srgbClr val="FFFFFF"/>
                </a:solidFill>
                <a:latin typeface="+mn-lt"/>
                <a:ea typeface="Helvetica Neue"/>
                <a:cs typeface="Helvetica Neue"/>
                <a:sym typeface="Helvetica Neue"/>
              </a:defRPr>
            </a:lvl1pPr>
          </a:lstStyle>
          <a:p>
            <a:r>
              <a:rPr lang="nl-NL"/>
              <a:t>Datum (dag maand jaar)</a:t>
            </a:r>
            <a:endParaRPr/>
          </a:p>
        </p:txBody>
      </p:sp>
    </p:spTree>
    <p:extLst>
      <p:ext uri="{BB962C8B-B14F-4D97-AF65-F5344CB8AC3E}">
        <p14:creationId xmlns:p14="http://schemas.microsoft.com/office/powerpoint/2010/main" val="142567453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ussenpagina 1">
    <p:spTree>
      <p:nvGrpSpPr>
        <p:cNvPr id="1" name=""/>
        <p:cNvGrpSpPr/>
        <p:nvPr/>
      </p:nvGrpSpPr>
      <p:grpSpPr>
        <a:xfrm>
          <a:off x="0" y="0"/>
          <a:ext cx="0" cy="0"/>
          <a:chOff x="0" y="0"/>
          <a:chExt cx="0" cy="0"/>
        </a:xfrm>
      </p:grpSpPr>
      <p:pic>
        <p:nvPicPr>
          <p:cNvPr id="22" name="SSCD_PP-03.png" descr="SSCD_PP-03.png"/>
          <p:cNvPicPr>
            <a:picLocks noChangeAspect="1"/>
          </p:cNvPicPr>
          <p:nvPr/>
        </p:nvPicPr>
        <p:blipFill>
          <a:blip r:embed="rId2"/>
          <a:stretch>
            <a:fillRect/>
          </a:stretch>
        </p:blipFill>
        <p:spPr>
          <a:xfrm>
            <a:off x="-10797" y="-22253"/>
            <a:ext cx="24384001" cy="13735292"/>
          </a:xfrm>
          <a:prstGeom prst="rect">
            <a:avLst/>
          </a:prstGeom>
          <a:ln w="12700">
            <a:miter lim="400000"/>
          </a:ln>
        </p:spPr>
      </p:pic>
      <p:sp>
        <p:nvSpPr>
          <p:cNvPr id="23" name="Hoofdtekst - niveau één…"/>
          <p:cNvSpPr txBox="1">
            <a:spLocks noGrp="1"/>
          </p:cNvSpPr>
          <p:nvPr>
            <p:ph type="body" sz="half" idx="1" hasCustomPrompt="1"/>
          </p:nvPr>
        </p:nvSpPr>
        <p:spPr>
          <a:xfrm>
            <a:off x="1206500" y="1202333"/>
            <a:ext cx="11310888" cy="11311334"/>
          </a:xfrm>
          <a:prstGeom prst="rect">
            <a:avLst/>
          </a:prstGeom>
        </p:spPr>
        <p:txBody>
          <a:bodyPr anchor="ctr"/>
          <a:lstStyle>
            <a:lvl1pPr marL="638923" indent="-469900" algn="ctr">
              <a:spcBef>
                <a:spcPts val="0"/>
              </a:spcBef>
              <a:buClrTx/>
              <a:buSzTx/>
              <a:buNone/>
              <a:defRPr sz="6500" b="1" spc="-130">
                <a:solidFill>
                  <a:srgbClr val="FFFFFF"/>
                </a:solidFill>
              </a:defRPr>
            </a:lvl1pPr>
            <a:lvl2pPr marL="638923" indent="-12700" algn="ctr">
              <a:spcBef>
                <a:spcPts val="0"/>
              </a:spcBef>
              <a:buClrTx/>
              <a:buSzTx/>
              <a:buNone/>
              <a:defRPr sz="6500" b="1" spc="-130">
                <a:solidFill>
                  <a:srgbClr val="FFFFFF"/>
                </a:solidFill>
              </a:defRPr>
            </a:lvl2pPr>
            <a:lvl3pPr marL="638923" indent="444500" algn="ctr">
              <a:spcBef>
                <a:spcPts val="0"/>
              </a:spcBef>
              <a:buClrTx/>
              <a:buSzTx/>
              <a:buNone/>
              <a:defRPr sz="6500" b="1" spc="-130">
                <a:solidFill>
                  <a:srgbClr val="FFFFFF"/>
                </a:solidFill>
              </a:defRPr>
            </a:lvl3pPr>
            <a:lvl4pPr marL="638923" indent="901700" algn="ctr">
              <a:spcBef>
                <a:spcPts val="0"/>
              </a:spcBef>
              <a:buClrTx/>
              <a:buSzTx/>
              <a:buNone/>
              <a:defRPr sz="6500" b="1" spc="-130">
                <a:solidFill>
                  <a:srgbClr val="FFFFFF"/>
                </a:solidFill>
              </a:defRPr>
            </a:lvl4pPr>
            <a:lvl5pPr marL="638923" indent="1358900" algn="ctr">
              <a:spcBef>
                <a:spcPts val="0"/>
              </a:spcBef>
              <a:buClrTx/>
              <a:buSzTx/>
              <a:buNone/>
              <a:defRPr sz="6500" b="1" spc="-130">
                <a:solidFill>
                  <a:srgbClr val="FFFFFF"/>
                </a:solidFill>
              </a:defRPr>
            </a:lvl5pPr>
          </a:lstStyle>
          <a:p>
            <a:r>
              <a:rPr lang="en-US"/>
              <a:t>titel</a:t>
            </a:r>
          </a:p>
          <a:p>
            <a:pPr lvl="1"/>
            <a:endParaRPr/>
          </a:p>
          <a:p>
            <a:pPr lvl="2"/>
            <a:endParaRPr/>
          </a:p>
          <a:p>
            <a:pPr lvl="3"/>
            <a:endParaRPr/>
          </a:p>
          <a:p>
            <a:pPr lvl="4"/>
            <a:endParaRPr/>
          </a:p>
        </p:txBody>
      </p:sp>
      <p:sp>
        <p:nvSpPr>
          <p:cNvPr id="2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63660755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ussenpagina 2">
    <p:spTree>
      <p:nvGrpSpPr>
        <p:cNvPr id="1" name=""/>
        <p:cNvGrpSpPr/>
        <p:nvPr/>
      </p:nvGrpSpPr>
      <p:grpSpPr>
        <a:xfrm>
          <a:off x="0" y="0"/>
          <a:ext cx="0" cy="0"/>
          <a:chOff x="0" y="0"/>
          <a:chExt cx="0" cy="0"/>
        </a:xfrm>
      </p:grpSpPr>
      <p:pic>
        <p:nvPicPr>
          <p:cNvPr id="31" name="SSCD_PP-04.png" descr="SSCD_PP-04.png"/>
          <p:cNvPicPr>
            <a:picLocks noChangeAspect="1"/>
          </p:cNvPicPr>
          <p:nvPr/>
        </p:nvPicPr>
        <p:blipFill>
          <a:blip r:embed="rId2"/>
          <a:stretch>
            <a:fillRect/>
          </a:stretch>
        </p:blipFill>
        <p:spPr>
          <a:xfrm>
            <a:off x="-33673" y="-28613"/>
            <a:ext cx="24451346" cy="13773226"/>
          </a:xfrm>
          <a:prstGeom prst="rect">
            <a:avLst/>
          </a:prstGeom>
          <a:ln w="12700">
            <a:miter lim="400000"/>
          </a:ln>
        </p:spPr>
      </p:pic>
      <p:sp>
        <p:nvSpPr>
          <p:cNvPr id="32" name="Hoofdtekst - niveau één…"/>
          <p:cNvSpPr txBox="1">
            <a:spLocks noGrp="1"/>
          </p:cNvSpPr>
          <p:nvPr>
            <p:ph type="body" sz="half" idx="1" hasCustomPrompt="1"/>
          </p:nvPr>
        </p:nvSpPr>
        <p:spPr>
          <a:xfrm>
            <a:off x="1206500" y="1202333"/>
            <a:ext cx="11310888" cy="11311334"/>
          </a:xfrm>
          <a:prstGeom prst="rect">
            <a:avLst/>
          </a:prstGeom>
        </p:spPr>
        <p:txBody>
          <a:bodyPr anchor="ctr"/>
          <a:lstStyle>
            <a:lvl1pPr marL="638923" indent="-469900" algn="ctr">
              <a:spcBef>
                <a:spcPts val="0"/>
              </a:spcBef>
              <a:buClrTx/>
              <a:buSzTx/>
              <a:buNone/>
              <a:defRPr sz="6500" b="1" spc="-130">
                <a:solidFill>
                  <a:srgbClr val="FFFFFF"/>
                </a:solidFill>
              </a:defRPr>
            </a:lvl1pPr>
            <a:lvl2pPr marL="638923" indent="-12700" algn="ctr">
              <a:spcBef>
                <a:spcPts val="0"/>
              </a:spcBef>
              <a:buClrTx/>
              <a:buSzTx/>
              <a:buNone/>
              <a:defRPr sz="6500" b="1" spc="-130">
                <a:solidFill>
                  <a:srgbClr val="FFFFFF"/>
                </a:solidFill>
              </a:defRPr>
            </a:lvl2pPr>
            <a:lvl3pPr marL="638923" indent="444500" algn="ctr">
              <a:spcBef>
                <a:spcPts val="0"/>
              </a:spcBef>
              <a:buClrTx/>
              <a:buSzTx/>
              <a:buNone/>
              <a:defRPr sz="6500" b="1" spc="-130">
                <a:solidFill>
                  <a:srgbClr val="FFFFFF"/>
                </a:solidFill>
              </a:defRPr>
            </a:lvl3pPr>
            <a:lvl4pPr marL="638923" indent="901700" algn="ctr">
              <a:spcBef>
                <a:spcPts val="0"/>
              </a:spcBef>
              <a:buClrTx/>
              <a:buSzTx/>
              <a:buNone/>
              <a:defRPr sz="6500" b="1" spc="-130">
                <a:solidFill>
                  <a:srgbClr val="FFFFFF"/>
                </a:solidFill>
              </a:defRPr>
            </a:lvl4pPr>
            <a:lvl5pPr marL="638923" indent="1358900" algn="ctr">
              <a:spcBef>
                <a:spcPts val="0"/>
              </a:spcBef>
              <a:buClrTx/>
              <a:buSzTx/>
              <a:buNone/>
              <a:defRPr sz="6500" b="1" spc="-130">
                <a:solidFill>
                  <a:srgbClr val="FFFFFF"/>
                </a:solidFill>
              </a:defRPr>
            </a:lvl5pPr>
          </a:lstStyle>
          <a:p>
            <a:r>
              <a:t>titel</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11657389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ussenpagina 3">
    <p:spTree>
      <p:nvGrpSpPr>
        <p:cNvPr id="1" name=""/>
        <p:cNvGrpSpPr/>
        <p:nvPr/>
      </p:nvGrpSpPr>
      <p:grpSpPr>
        <a:xfrm>
          <a:off x="0" y="0"/>
          <a:ext cx="0" cy="0"/>
          <a:chOff x="0" y="0"/>
          <a:chExt cx="0" cy="0"/>
        </a:xfrm>
      </p:grpSpPr>
      <p:pic>
        <p:nvPicPr>
          <p:cNvPr id="40" name="SSCD_PP-05.png" descr="SSCD_PP-05.png"/>
          <p:cNvPicPr>
            <a:picLocks noChangeAspect="1"/>
          </p:cNvPicPr>
          <p:nvPr/>
        </p:nvPicPr>
        <p:blipFill>
          <a:blip r:embed="rId2"/>
          <a:stretch>
            <a:fillRect/>
          </a:stretch>
        </p:blipFill>
        <p:spPr>
          <a:xfrm>
            <a:off x="2035" y="-8500"/>
            <a:ext cx="24379930" cy="13733000"/>
          </a:xfrm>
          <a:prstGeom prst="rect">
            <a:avLst/>
          </a:prstGeom>
          <a:ln w="12700">
            <a:miter lim="400000"/>
          </a:ln>
        </p:spPr>
      </p:pic>
      <p:sp>
        <p:nvSpPr>
          <p:cNvPr id="41" name="Hoofdtekst - niveau één…"/>
          <p:cNvSpPr txBox="1">
            <a:spLocks noGrp="1"/>
          </p:cNvSpPr>
          <p:nvPr>
            <p:ph type="body" sz="half" idx="1" hasCustomPrompt="1"/>
          </p:nvPr>
        </p:nvSpPr>
        <p:spPr>
          <a:xfrm>
            <a:off x="1206500" y="1202333"/>
            <a:ext cx="11310888" cy="11311334"/>
          </a:xfrm>
          <a:prstGeom prst="rect">
            <a:avLst/>
          </a:prstGeom>
        </p:spPr>
        <p:txBody>
          <a:bodyPr anchor="ctr"/>
          <a:lstStyle>
            <a:lvl1pPr marL="638923" indent="-469900" algn="ctr">
              <a:spcBef>
                <a:spcPts val="0"/>
              </a:spcBef>
              <a:buClrTx/>
              <a:buSzTx/>
              <a:buNone/>
              <a:defRPr sz="6500" b="1" spc="-130">
                <a:solidFill>
                  <a:srgbClr val="FFFFFF"/>
                </a:solidFill>
              </a:defRPr>
            </a:lvl1pPr>
            <a:lvl2pPr marL="638923" indent="-12700" algn="ctr">
              <a:spcBef>
                <a:spcPts val="0"/>
              </a:spcBef>
              <a:buClrTx/>
              <a:buSzTx/>
              <a:buNone/>
              <a:defRPr sz="6500" b="1" spc="-130">
                <a:solidFill>
                  <a:srgbClr val="FFFFFF"/>
                </a:solidFill>
              </a:defRPr>
            </a:lvl2pPr>
            <a:lvl3pPr marL="638923" indent="444500" algn="ctr">
              <a:spcBef>
                <a:spcPts val="0"/>
              </a:spcBef>
              <a:buClrTx/>
              <a:buSzTx/>
              <a:buNone/>
              <a:defRPr sz="6500" b="1" spc="-130">
                <a:solidFill>
                  <a:srgbClr val="FFFFFF"/>
                </a:solidFill>
              </a:defRPr>
            </a:lvl3pPr>
            <a:lvl4pPr marL="638923" indent="901700" algn="ctr">
              <a:spcBef>
                <a:spcPts val="0"/>
              </a:spcBef>
              <a:buClrTx/>
              <a:buSzTx/>
              <a:buNone/>
              <a:defRPr sz="6500" b="1" spc="-130">
                <a:solidFill>
                  <a:srgbClr val="FFFFFF"/>
                </a:solidFill>
              </a:defRPr>
            </a:lvl4pPr>
            <a:lvl5pPr marL="638923" indent="1358900" algn="ctr">
              <a:spcBef>
                <a:spcPts val="0"/>
              </a:spcBef>
              <a:buClrTx/>
              <a:buSzTx/>
              <a:buNone/>
              <a:defRPr sz="6500" b="1" spc="-130">
                <a:solidFill>
                  <a:srgbClr val="FFFFFF"/>
                </a:solidFill>
              </a:defRPr>
            </a:lvl5pPr>
          </a:lstStyle>
          <a:p>
            <a:r>
              <a:t>titel</a:t>
            </a:r>
          </a:p>
          <a:p>
            <a:pPr lvl="1"/>
            <a:endParaRPr/>
          </a:p>
          <a:p>
            <a:pPr lvl="2"/>
            <a:endParaRPr/>
          </a:p>
          <a:p>
            <a:pPr lvl="3"/>
            <a:endParaRPr/>
          </a:p>
          <a:p>
            <a:pPr lvl="4"/>
            <a:endParaRPr/>
          </a:p>
        </p:txBody>
      </p:sp>
      <p:sp>
        <p:nvSpPr>
          <p:cNvPr id="4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28286102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gina wit - 2 kolommen">
    <p:spTree>
      <p:nvGrpSpPr>
        <p:cNvPr id="1" name=""/>
        <p:cNvGrpSpPr/>
        <p:nvPr/>
      </p:nvGrpSpPr>
      <p:grpSpPr>
        <a:xfrm>
          <a:off x="0" y="0"/>
          <a:ext cx="0" cy="0"/>
          <a:chOff x="0" y="0"/>
          <a:chExt cx="0" cy="0"/>
        </a:xfrm>
      </p:grpSpPr>
      <p:sp>
        <p:nvSpPr>
          <p:cNvPr id="49" name="titel"/>
          <p:cNvSpPr txBox="1">
            <a:spLocks noGrp="1"/>
          </p:cNvSpPr>
          <p:nvPr>
            <p:ph type="body" sz="quarter" idx="21" hasCustomPrompt="1"/>
          </p:nvPr>
        </p:nvSpPr>
        <p:spPr>
          <a:xfrm>
            <a:off x="2038417" y="1908488"/>
            <a:ext cx="20221063" cy="1816444"/>
          </a:xfrm>
          <a:prstGeom prst="rect">
            <a:avLst/>
          </a:prstGeom>
        </p:spPr>
        <p:txBody>
          <a:bodyPr lIns="45719" tIns="45719" rIns="45719" bIns="45719">
            <a:noAutofit/>
          </a:bodyPr>
          <a:lstStyle>
            <a:lvl1pPr marL="0" indent="0" algn="l">
              <a:lnSpc>
                <a:spcPct val="80000"/>
              </a:lnSpc>
              <a:spcBef>
                <a:spcPts val="0"/>
              </a:spcBef>
              <a:buClrTx/>
              <a:buSzTx/>
              <a:buNone/>
              <a:defRPr sz="8500" b="1" spc="-170">
                <a:solidFill>
                  <a:srgbClr val="43979D"/>
                </a:solidFill>
              </a:defRPr>
            </a:lvl1pPr>
          </a:lstStyle>
          <a:p>
            <a:r>
              <a:rPr lang="en-US"/>
              <a:t>T</a:t>
            </a:r>
            <a:r>
              <a:t>itel</a:t>
            </a:r>
          </a:p>
        </p:txBody>
      </p:sp>
      <p:sp>
        <p:nvSpPr>
          <p:cNvPr id="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7" name="Tijdelijke aanduiding voor tekst 6">
            <a:extLst>
              <a:ext uri="{FF2B5EF4-FFF2-40B4-BE49-F238E27FC236}">
                <a16:creationId xmlns:a16="http://schemas.microsoft.com/office/drawing/2014/main" id="{6CA83651-D8A1-3557-53C8-0F1491A1202C}"/>
              </a:ext>
            </a:extLst>
          </p:cNvPr>
          <p:cNvSpPr>
            <a:spLocks noGrp="1"/>
          </p:cNvSpPr>
          <p:nvPr>
            <p:ph type="body" sz="quarter" idx="22" hasCustomPrompt="1"/>
          </p:nvPr>
        </p:nvSpPr>
        <p:spPr>
          <a:xfrm>
            <a:off x="11551124" y="4293013"/>
            <a:ext cx="9000000" cy="8460000"/>
          </a:xfrm>
        </p:spPr>
        <p:txBody>
          <a:bodyPr>
            <a:noAutofit/>
          </a:bodyPr>
          <a:lstStyle>
            <a:lvl1pPr>
              <a:defRPr/>
            </a:lvl1pPr>
            <a:lvl5pPr>
              <a:defRPr/>
            </a:lvl5pPr>
          </a:lstStyle>
          <a:p>
            <a:pPr lvl="0"/>
            <a:r>
              <a:rPr lang="nl-NL"/>
              <a:t>Tekst</a:t>
            </a:r>
          </a:p>
          <a:p>
            <a:pPr lvl="1"/>
            <a:r>
              <a:rPr lang="nl-NL"/>
              <a:t>Tweede niveau</a:t>
            </a:r>
          </a:p>
          <a:p>
            <a:pPr lvl="2"/>
            <a:r>
              <a:rPr lang="nl-NL"/>
              <a:t>Derde niveau</a:t>
            </a:r>
          </a:p>
          <a:p>
            <a:pPr lvl="3"/>
            <a:r>
              <a:rPr lang="nl-NL"/>
              <a:t>Vierde niveau</a:t>
            </a:r>
          </a:p>
          <a:p>
            <a:pPr lvl="4"/>
            <a:r>
              <a:rPr lang="nl-NL"/>
              <a:t>Vijfde </a:t>
            </a:r>
            <a:r>
              <a:rPr lang="nl-NL" err="1"/>
              <a:t>niveaul</a:t>
            </a:r>
            <a:endParaRPr lang="en-US"/>
          </a:p>
        </p:txBody>
      </p:sp>
      <p:sp>
        <p:nvSpPr>
          <p:cNvPr id="8" name="Tijdelijke aanduiding voor tekst 6">
            <a:extLst>
              <a:ext uri="{FF2B5EF4-FFF2-40B4-BE49-F238E27FC236}">
                <a16:creationId xmlns:a16="http://schemas.microsoft.com/office/drawing/2014/main" id="{0BF94D08-7A96-B018-8540-DC619686A068}"/>
              </a:ext>
            </a:extLst>
          </p:cNvPr>
          <p:cNvSpPr>
            <a:spLocks noGrp="1"/>
          </p:cNvSpPr>
          <p:nvPr>
            <p:ph type="body" sz="quarter" idx="23" hasCustomPrompt="1"/>
          </p:nvPr>
        </p:nvSpPr>
        <p:spPr>
          <a:xfrm>
            <a:off x="2071126" y="4293013"/>
            <a:ext cx="9000000" cy="8460000"/>
          </a:xfrm>
        </p:spPr>
        <p:txBody>
          <a:bodyPr>
            <a:noAutofit/>
          </a:bodyPr>
          <a:lstStyle>
            <a:lvl1pPr>
              <a:defRPr/>
            </a:lvl1pPr>
          </a:lstStyle>
          <a:p>
            <a:pPr lvl="0"/>
            <a:r>
              <a:rPr lang="nl-NL"/>
              <a:t>Tekst</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93577357"/>
      </p:ext>
    </p:extLst>
  </p:cSld>
  <p:clrMapOvr>
    <a:masterClrMapping/>
  </p:clrMapOvr>
  <p:transition spd="med"/>
  <p:extLst>
    <p:ext uri="{DCECCB84-F9BA-43D5-87BE-67443E8EF086}">
      <p15:sldGuideLst xmlns:p15="http://schemas.microsoft.com/office/powerpoint/2012/main">
        <p15:guide id="1" orient="horz" pos="2755">
          <p15:clr>
            <a:srgbClr val="FBAE40"/>
          </p15:clr>
        </p15:guide>
        <p15:guide id="2" pos="76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pagina lichtgroen">
    <p:spTree>
      <p:nvGrpSpPr>
        <p:cNvPr id="1" name=""/>
        <p:cNvGrpSpPr/>
        <p:nvPr/>
      </p:nvGrpSpPr>
      <p:grpSpPr>
        <a:xfrm>
          <a:off x="0" y="0"/>
          <a:ext cx="0" cy="0"/>
          <a:chOff x="0" y="0"/>
          <a:chExt cx="0" cy="0"/>
        </a:xfrm>
      </p:grpSpPr>
      <p:pic>
        <p:nvPicPr>
          <p:cNvPr id="58" name="SSCD_PP-06.png" descr="SSCD_PP-06.png"/>
          <p:cNvPicPr>
            <a:picLocks noChangeAspect="1"/>
          </p:cNvPicPr>
          <p:nvPr/>
        </p:nvPicPr>
        <p:blipFill>
          <a:blip r:embed="rId2"/>
          <a:stretch>
            <a:fillRect/>
          </a:stretch>
        </p:blipFill>
        <p:spPr>
          <a:xfrm>
            <a:off x="-7648" y="-13954"/>
            <a:ext cx="24384001" cy="13735291"/>
          </a:xfrm>
          <a:prstGeom prst="rect">
            <a:avLst/>
          </a:prstGeom>
          <a:ln w="12700">
            <a:miter lim="400000"/>
          </a:ln>
        </p:spPr>
      </p:pic>
      <p:sp>
        <p:nvSpPr>
          <p:cNvPr id="59" name="titel"/>
          <p:cNvSpPr txBox="1">
            <a:spLocks noGrp="1"/>
          </p:cNvSpPr>
          <p:nvPr>
            <p:ph type="body" sz="quarter" idx="21" hasCustomPrompt="1"/>
          </p:nvPr>
        </p:nvSpPr>
        <p:spPr>
          <a:xfrm>
            <a:off x="2038417" y="1908488"/>
            <a:ext cx="20221063" cy="1816444"/>
          </a:xfrm>
          <a:prstGeom prst="rect">
            <a:avLst/>
          </a:prstGeom>
        </p:spPr>
        <p:txBody>
          <a:bodyPr lIns="45719" tIns="45719" rIns="45719" bIns="45719">
            <a:noAutofit/>
          </a:bodyPr>
          <a:lstStyle>
            <a:lvl1pPr marL="0" indent="0" algn="l">
              <a:lnSpc>
                <a:spcPct val="80000"/>
              </a:lnSpc>
              <a:spcBef>
                <a:spcPts val="0"/>
              </a:spcBef>
              <a:buClrTx/>
              <a:buSzTx/>
              <a:buNone/>
              <a:defRPr sz="8500" b="1" spc="-170">
                <a:solidFill>
                  <a:srgbClr val="43979D"/>
                </a:solidFill>
              </a:defRPr>
            </a:lvl1pPr>
          </a:lstStyle>
          <a:p>
            <a:r>
              <a:rPr lang="nl-NL"/>
              <a:t>T</a:t>
            </a:r>
            <a:r>
              <a:rPr err="1"/>
              <a:t>itel</a:t>
            </a:r>
            <a:endParaRPr/>
          </a:p>
        </p:txBody>
      </p:sp>
      <p:sp>
        <p:nvSpPr>
          <p:cNvPr id="60" name="Hoofdtekst - niveau één…"/>
          <p:cNvSpPr txBox="1">
            <a:spLocks noGrp="1"/>
          </p:cNvSpPr>
          <p:nvPr>
            <p:ph type="body" idx="1" hasCustomPrompt="1"/>
          </p:nvPr>
        </p:nvSpPr>
        <p:spPr>
          <a:xfrm>
            <a:off x="2084986" y="4290681"/>
            <a:ext cx="20204125" cy="7992000"/>
          </a:xfrm>
          <a:prstGeom prst="rect">
            <a:avLst/>
          </a:prstGeom>
        </p:spPr>
        <p:txBody>
          <a:bodyPr>
            <a:noAutofit/>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rPr lang="nl-NL"/>
              <a:t>T</a:t>
            </a:r>
            <a:r>
              <a:rPr err="1"/>
              <a:t>ekst</a:t>
            </a:r>
            <a:endParaRPr/>
          </a:p>
          <a:p>
            <a:pPr lvl="1"/>
            <a:endParaRPr/>
          </a:p>
          <a:p>
            <a:pPr lvl="2"/>
            <a:endParaRPr/>
          </a:p>
          <a:p>
            <a:pPr lvl="3"/>
            <a:endParaRPr/>
          </a:p>
          <a:p>
            <a:pPr lvl="4"/>
            <a:endParaRPr/>
          </a:p>
        </p:txBody>
      </p:sp>
      <p:sp>
        <p:nvSpPr>
          <p:cNvPr id="6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42068402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pagina groen">
    <p:spTree>
      <p:nvGrpSpPr>
        <p:cNvPr id="1" name=""/>
        <p:cNvGrpSpPr/>
        <p:nvPr/>
      </p:nvGrpSpPr>
      <p:grpSpPr>
        <a:xfrm>
          <a:off x="0" y="0"/>
          <a:ext cx="0" cy="0"/>
          <a:chOff x="0" y="0"/>
          <a:chExt cx="0" cy="0"/>
        </a:xfrm>
      </p:grpSpPr>
      <p:pic>
        <p:nvPicPr>
          <p:cNvPr id="68" name="SSCD_PP-07.png" descr="SSCD_PP-07.png"/>
          <p:cNvPicPr>
            <a:picLocks noChangeAspect="1"/>
          </p:cNvPicPr>
          <p:nvPr/>
        </p:nvPicPr>
        <p:blipFill>
          <a:blip r:embed="rId2"/>
          <a:stretch>
            <a:fillRect/>
          </a:stretch>
        </p:blipFill>
        <p:spPr>
          <a:xfrm>
            <a:off x="-625" y="-16840"/>
            <a:ext cx="24385250" cy="13735997"/>
          </a:xfrm>
          <a:prstGeom prst="rect">
            <a:avLst/>
          </a:prstGeom>
          <a:ln w="12700">
            <a:miter lim="400000"/>
          </a:ln>
        </p:spPr>
      </p:pic>
      <p:sp>
        <p:nvSpPr>
          <p:cNvPr id="69" name="titel"/>
          <p:cNvSpPr txBox="1">
            <a:spLocks noGrp="1"/>
          </p:cNvSpPr>
          <p:nvPr>
            <p:ph type="body" sz="quarter" idx="21" hasCustomPrompt="1"/>
          </p:nvPr>
        </p:nvSpPr>
        <p:spPr>
          <a:xfrm>
            <a:off x="2038417" y="1908488"/>
            <a:ext cx="20221063" cy="1816444"/>
          </a:xfrm>
          <a:prstGeom prst="rect">
            <a:avLst/>
          </a:prstGeom>
        </p:spPr>
        <p:txBody>
          <a:bodyPr lIns="45719" tIns="45719" rIns="45719" bIns="45719">
            <a:noAutofit/>
          </a:bodyPr>
          <a:lstStyle>
            <a:lvl1pPr marL="0" indent="0" algn="l">
              <a:lnSpc>
                <a:spcPct val="80000"/>
              </a:lnSpc>
              <a:spcBef>
                <a:spcPts val="0"/>
              </a:spcBef>
              <a:buClrTx/>
              <a:buSzTx/>
              <a:buNone/>
              <a:defRPr sz="8500" b="1" spc="-170">
                <a:solidFill>
                  <a:srgbClr val="FFFFFF"/>
                </a:solidFill>
              </a:defRPr>
            </a:lvl1pPr>
          </a:lstStyle>
          <a:p>
            <a:r>
              <a:rPr lang="nl-NL"/>
              <a:t>T</a:t>
            </a:r>
            <a:r>
              <a:rPr err="1"/>
              <a:t>itel</a:t>
            </a:r>
            <a:endParaRPr/>
          </a:p>
        </p:txBody>
      </p:sp>
      <p:sp>
        <p:nvSpPr>
          <p:cNvPr id="70" name="Hoofdtekst - niveau één…"/>
          <p:cNvSpPr txBox="1">
            <a:spLocks noGrp="1"/>
          </p:cNvSpPr>
          <p:nvPr>
            <p:ph type="body" idx="1" hasCustomPrompt="1"/>
          </p:nvPr>
        </p:nvSpPr>
        <p:spPr>
          <a:xfrm>
            <a:off x="2084986" y="4290681"/>
            <a:ext cx="20204125" cy="8460000"/>
          </a:xfrm>
          <a:prstGeom prst="rect">
            <a:avLst/>
          </a:prstGeom>
        </p:spPr>
        <p:txBody>
          <a:bodyPr>
            <a:noAutofit/>
          </a:bodyPr>
          <a:lstStyle>
            <a:lvl1pPr marL="0" indent="0">
              <a:buClrTx/>
              <a:buSzTx/>
              <a:buNone/>
              <a:defRPr>
                <a:solidFill>
                  <a:srgbClr val="FFFFFF"/>
                </a:solidFill>
              </a:defRPr>
            </a:lvl1pPr>
            <a:lvl2pPr marL="0" indent="457200">
              <a:buClrTx/>
              <a:buSzTx/>
              <a:buNone/>
              <a:defRPr>
                <a:solidFill>
                  <a:srgbClr val="FFFFFF"/>
                </a:solidFill>
              </a:defRPr>
            </a:lvl2pPr>
            <a:lvl3pPr marL="0" indent="914400">
              <a:buClrTx/>
              <a:buSzTx/>
              <a:buNone/>
              <a:defRPr>
                <a:solidFill>
                  <a:srgbClr val="FFFFFF"/>
                </a:solidFill>
              </a:defRPr>
            </a:lvl3pPr>
            <a:lvl4pPr marL="0" indent="1371600">
              <a:buClrTx/>
              <a:buSzTx/>
              <a:buNone/>
              <a:defRPr>
                <a:solidFill>
                  <a:srgbClr val="FFFFFF"/>
                </a:solidFill>
              </a:defRPr>
            </a:lvl4pPr>
            <a:lvl5pPr marL="0" indent="1828800">
              <a:buClrTx/>
              <a:buSzTx/>
              <a:buNone/>
              <a:defRPr>
                <a:solidFill>
                  <a:srgbClr val="FFFFFF"/>
                </a:solidFill>
              </a:defRPr>
            </a:lvl5pPr>
          </a:lstStyle>
          <a:p>
            <a:r>
              <a:rPr lang="nl-NL"/>
              <a:t>T</a:t>
            </a:r>
            <a:r>
              <a:rPr err="1"/>
              <a:t>ekst</a:t>
            </a:r>
            <a:endParaRPr/>
          </a:p>
          <a:p>
            <a:pPr lvl="1"/>
            <a:endParaRPr/>
          </a:p>
          <a:p>
            <a:pPr lvl="2"/>
            <a:endParaRPr/>
          </a:p>
          <a:p>
            <a:pPr lvl="3"/>
            <a:endParaRPr/>
          </a:p>
          <a:p>
            <a:pPr lvl="4"/>
            <a:endParaRPr/>
          </a:p>
        </p:txBody>
      </p:sp>
      <p:sp>
        <p:nvSpPr>
          <p:cNvPr id="7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63240918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pagina zwart">
    <p:spTree>
      <p:nvGrpSpPr>
        <p:cNvPr id="1" name=""/>
        <p:cNvGrpSpPr/>
        <p:nvPr/>
      </p:nvGrpSpPr>
      <p:grpSpPr>
        <a:xfrm>
          <a:off x="0" y="0"/>
          <a:ext cx="0" cy="0"/>
          <a:chOff x="0" y="0"/>
          <a:chExt cx="0" cy="0"/>
        </a:xfrm>
      </p:grpSpPr>
      <p:pic>
        <p:nvPicPr>
          <p:cNvPr id="78" name="SSCD_PP-08.png" descr="SSCD_PP-08.png"/>
          <p:cNvPicPr>
            <a:picLocks noChangeAspect="1"/>
          </p:cNvPicPr>
          <p:nvPr/>
        </p:nvPicPr>
        <p:blipFill>
          <a:blip r:embed="rId2"/>
          <a:stretch>
            <a:fillRect/>
          </a:stretch>
        </p:blipFill>
        <p:spPr>
          <a:xfrm>
            <a:off x="-11563" y="-12387"/>
            <a:ext cx="24407126" cy="13748318"/>
          </a:xfrm>
          <a:prstGeom prst="rect">
            <a:avLst/>
          </a:prstGeom>
          <a:ln w="12700">
            <a:miter lim="400000"/>
          </a:ln>
        </p:spPr>
      </p:pic>
      <p:sp>
        <p:nvSpPr>
          <p:cNvPr id="79" name="titel"/>
          <p:cNvSpPr txBox="1">
            <a:spLocks noGrp="1"/>
          </p:cNvSpPr>
          <p:nvPr>
            <p:ph type="body" sz="quarter" idx="21" hasCustomPrompt="1"/>
          </p:nvPr>
        </p:nvSpPr>
        <p:spPr>
          <a:xfrm>
            <a:off x="2038417" y="1908488"/>
            <a:ext cx="20221063" cy="1816444"/>
          </a:xfrm>
          <a:prstGeom prst="rect">
            <a:avLst/>
          </a:prstGeom>
        </p:spPr>
        <p:txBody>
          <a:bodyPr lIns="45719" tIns="45719" rIns="45719" bIns="45719">
            <a:noAutofit/>
          </a:bodyPr>
          <a:lstStyle>
            <a:lvl1pPr marL="0" indent="0" algn="l">
              <a:lnSpc>
                <a:spcPct val="80000"/>
              </a:lnSpc>
              <a:spcBef>
                <a:spcPts val="0"/>
              </a:spcBef>
              <a:buClrTx/>
              <a:buSzTx/>
              <a:buNone/>
              <a:defRPr sz="8500" b="1" spc="-170">
                <a:solidFill>
                  <a:srgbClr val="FFFFFF"/>
                </a:solidFill>
              </a:defRPr>
            </a:lvl1pPr>
          </a:lstStyle>
          <a:p>
            <a:r>
              <a:rPr lang="nl-NL"/>
              <a:t>T</a:t>
            </a:r>
            <a:r>
              <a:rPr err="1"/>
              <a:t>itel</a:t>
            </a:r>
            <a:endParaRPr/>
          </a:p>
        </p:txBody>
      </p:sp>
      <p:sp>
        <p:nvSpPr>
          <p:cNvPr id="80" name="Hoofdtekst - niveau één…"/>
          <p:cNvSpPr txBox="1">
            <a:spLocks noGrp="1"/>
          </p:cNvSpPr>
          <p:nvPr>
            <p:ph type="body" idx="1" hasCustomPrompt="1"/>
          </p:nvPr>
        </p:nvSpPr>
        <p:spPr>
          <a:xfrm>
            <a:off x="2084986" y="4290681"/>
            <a:ext cx="20204125" cy="8460000"/>
          </a:xfrm>
          <a:prstGeom prst="rect">
            <a:avLst/>
          </a:prstGeom>
        </p:spPr>
        <p:txBody>
          <a:bodyPr>
            <a:noAutofit/>
          </a:bodyPr>
          <a:lstStyle>
            <a:lvl1pPr marL="0" indent="0">
              <a:buClrTx/>
              <a:buSzTx/>
              <a:buNone/>
              <a:defRPr>
                <a:solidFill>
                  <a:srgbClr val="FFFFFF"/>
                </a:solidFill>
              </a:defRPr>
            </a:lvl1pPr>
            <a:lvl2pPr marL="0" indent="457200">
              <a:buClrTx/>
              <a:buSzTx/>
              <a:buNone/>
              <a:defRPr>
                <a:solidFill>
                  <a:srgbClr val="FFFFFF"/>
                </a:solidFill>
              </a:defRPr>
            </a:lvl2pPr>
            <a:lvl3pPr marL="0" indent="914400">
              <a:buClrTx/>
              <a:buSzTx/>
              <a:buNone/>
              <a:defRPr>
                <a:solidFill>
                  <a:srgbClr val="FFFFFF"/>
                </a:solidFill>
              </a:defRPr>
            </a:lvl3pPr>
            <a:lvl4pPr marL="0" indent="1371600">
              <a:buClrTx/>
              <a:buSzTx/>
              <a:buNone/>
              <a:defRPr>
                <a:solidFill>
                  <a:srgbClr val="FFFFFF"/>
                </a:solidFill>
              </a:defRPr>
            </a:lvl4pPr>
            <a:lvl5pPr marL="0" indent="1828800">
              <a:buClrTx/>
              <a:buSzTx/>
              <a:buNone/>
              <a:defRPr>
                <a:solidFill>
                  <a:srgbClr val="FFFFFF"/>
                </a:solidFill>
              </a:defRPr>
            </a:lvl5pPr>
          </a:lstStyle>
          <a:p>
            <a:r>
              <a:rPr lang="nl-NL"/>
              <a:t>T</a:t>
            </a:r>
            <a:r>
              <a:rPr err="1"/>
              <a:t>ekst</a:t>
            </a:r>
            <a:endParaRPr/>
          </a:p>
          <a:p>
            <a:pPr lvl="1"/>
            <a:endParaRPr/>
          </a:p>
          <a:p>
            <a:pPr lvl="2"/>
            <a:endParaRPr/>
          </a:p>
          <a:p>
            <a:pPr lvl="3"/>
            <a:endParaRPr/>
          </a:p>
          <a:p>
            <a:pPr lvl="4"/>
            <a:endParaRPr/>
          </a:p>
        </p:txBody>
      </p:sp>
      <p:sp>
        <p:nvSpPr>
          <p:cNvPr id="8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39317273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reserve="1">
  <p:cSld name="pagina wit - volledig wit zonder beeldmerk">
    <p:bg>
      <p:bgRef idx="1001">
        <a:schemeClr val="bg1"/>
      </p:bgRef>
    </p:bg>
    <p:spTree>
      <p:nvGrpSpPr>
        <p:cNvPr id="1" name=""/>
        <p:cNvGrpSpPr/>
        <p:nvPr/>
      </p:nvGrpSpPr>
      <p:grpSpPr>
        <a:xfrm>
          <a:off x="0" y="0"/>
          <a:ext cx="0" cy="0"/>
          <a:chOff x="0" y="0"/>
          <a:chExt cx="0" cy="0"/>
        </a:xfrm>
      </p:grpSpPr>
      <p:sp>
        <p:nvSpPr>
          <p:cNvPr id="49" name="titel"/>
          <p:cNvSpPr txBox="1">
            <a:spLocks noGrp="1"/>
          </p:cNvSpPr>
          <p:nvPr>
            <p:ph type="body" sz="quarter" idx="21" hasCustomPrompt="1"/>
          </p:nvPr>
        </p:nvSpPr>
        <p:spPr>
          <a:xfrm>
            <a:off x="2038417" y="1908488"/>
            <a:ext cx="20221063" cy="1816444"/>
          </a:xfrm>
          <a:prstGeom prst="rect">
            <a:avLst/>
          </a:prstGeom>
        </p:spPr>
        <p:txBody>
          <a:bodyPr lIns="45719" tIns="45719" rIns="45719" bIns="45719">
            <a:noAutofit/>
          </a:bodyPr>
          <a:lstStyle>
            <a:lvl1pPr marL="0" indent="0" algn="l">
              <a:lnSpc>
                <a:spcPct val="80000"/>
              </a:lnSpc>
              <a:spcBef>
                <a:spcPts val="0"/>
              </a:spcBef>
              <a:buClrTx/>
              <a:buSzTx/>
              <a:buNone/>
              <a:defRPr sz="8500" b="1" spc="-170">
                <a:solidFill>
                  <a:srgbClr val="43979D"/>
                </a:solidFill>
              </a:defRPr>
            </a:lvl1pPr>
          </a:lstStyle>
          <a:p>
            <a:r>
              <a:rPr lang="en-US" err="1"/>
              <a:t>Volledig</a:t>
            </a:r>
            <a:r>
              <a:rPr lang="en-US"/>
              <a:t> </a:t>
            </a:r>
            <a:r>
              <a:rPr lang="en-US" err="1"/>
              <a:t>witte</a:t>
            </a:r>
            <a:r>
              <a:rPr lang="en-US"/>
              <a:t> </a:t>
            </a:r>
            <a:r>
              <a:rPr lang="en-US" err="1"/>
              <a:t>pagina</a:t>
            </a:r>
            <a:r>
              <a:rPr lang="en-US"/>
              <a:t> (</a:t>
            </a:r>
            <a:r>
              <a:rPr lang="en-US" err="1"/>
              <a:t>zonder</a:t>
            </a:r>
            <a:r>
              <a:rPr lang="en-US"/>
              <a:t> </a:t>
            </a:r>
            <a:r>
              <a:rPr lang="en-US" err="1"/>
              <a:t>beeldmerk</a:t>
            </a:r>
            <a:r>
              <a:rPr lang="en-US"/>
              <a:t>)</a:t>
            </a:r>
          </a:p>
        </p:txBody>
      </p:sp>
      <p:sp>
        <p:nvSpPr>
          <p:cNvPr id="50" name="Hoofdtekst - niveau één…"/>
          <p:cNvSpPr txBox="1">
            <a:spLocks noGrp="1"/>
          </p:cNvSpPr>
          <p:nvPr>
            <p:ph type="body" idx="1" hasCustomPrompt="1"/>
          </p:nvPr>
        </p:nvSpPr>
        <p:spPr>
          <a:xfrm>
            <a:off x="2084986" y="4290682"/>
            <a:ext cx="20204125" cy="8169209"/>
          </a:xfrm>
          <a:prstGeom prst="rect">
            <a:avLst/>
          </a:prstGeom>
        </p:spPr>
        <p:txBody>
          <a:bodyPr>
            <a:noAutofit/>
          </a:bodyPr>
          <a:lstStyle>
            <a:lvl1pPr>
              <a:defRPr/>
            </a:lvl1pPr>
          </a:lstStyle>
          <a:p>
            <a:r>
              <a:rPr lang="nl-NL"/>
              <a:t>Te gebruiken voor afbeeldingen/tabellen</a:t>
            </a:r>
            <a:endParaRPr/>
          </a:p>
          <a:p>
            <a:pPr lvl="1"/>
            <a:endParaRPr/>
          </a:p>
          <a:p>
            <a:pPr lvl="2"/>
            <a:endParaRPr/>
          </a:p>
          <a:p>
            <a:pPr lvl="3"/>
            <a:endParaRPr/>
          </a:p>
          <a:p>
            <a:pPr lvl="4"/>
            <a:endParaRPr/>
          </a:p>
        </p:txBody>
      </p:sp>
      <p:sp>
        <p:nvSpPr>
          <p:cNvPr id="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293258187"/>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755">
          <p15:clr>
            <a:srgbClr val="FBAE40"/>
          </p15:clr>
        </p15:guide>
        <p15:guide id="2" pos="76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eind met contactgegevens">
    <p:spTree>
      <p:nvGrpSpPr>
        <p:cNvPr id="1" name=""/>
        <p:cNvGrpSpPr/>
        <p:nvPr/>
      </p:nvGrpSpPr>
      <p:grpSpPr>
        <a:xfrm>
          <a:off x="0" y="0"/>
          <a:ext cx="0" cy="0"/>
          <a:chOff x="0" y="0"/>
          <a:chExt cx="0" cy="0"/>
        </a:xfrm>
      </p:grpSpPr>
      <p:pic>
        <p:nvPicPr>
          <p:cNvPr id="97" name="SSCD_PP-09.png" descr="SSCD_PP-09.png"/>
          <p:cNvPicPr>
            <a:picLocks noChangeAspect="1"/>
          </p:cNvPicPr>
          <p:nvPr/>
        </p:nvPicPr>
        <p:blipFill>
          <a:blip r:embed="rId2"/>
          <a:stretch>
            <a:fillRect/>
          </a:stretch>
        </p:blipFill>
        <p:spPr>
          <a:xfrm>
            <a:off x="-1" y="0"/>
            <a:ext cx="24384001" cy="13735293"/>
          </a:xfrm>
          <a:prstGeom prst="rect">
            <a:avLst/>
          </a:prstGeom>
          <a:ln w="12700">
            <a:miter lim="400000"/>
          </a:ln>
        </p:spPr>
      </p:pic>
      <p:sp>
        <p:nvSpPr>
          <p:cNvPr id="98" name="tekst bedankt enz"/>
          <p:cNvSpPr txBox="1">
            <a:spLocks noGrp="1"/>
          </p:cNvSpPr>
          <p:nvPr>
            <p:ph type="title" hasCustomPrompt="1"/>
          </p:nvPr>
        </p:nvSpPr>
        <p:spPr>
          <a:xfrm>
            <a:off x="5202763" y="6044817"/>
            <a:ext cx="17497035" cy="3219953"/>
          </a:xfrm>
          <a:prstGeom prst="rect">
            <a:avLst/>
          </a:prstGeom>
        </p:spPr>
        <p:txBody>
          <a:bodyPr anchor="t"/>
          <a:lstStyle>
            <a:lvl1pPr>
              <a:defRPr/>
            </a:lvl1pPr>
          </a:lstStyle>
          <a:p>
            <a:r>
              <a:rPr lang="nl-NL"/>
              <a:t>Eind</a:t>
            </a:r>
            <a:r>
              <a:rPr err="1"/>
              <a:t>tekst</a:t>
            </a:r>
            <a:r>
              <a:t> </a:t>
            </a:r>
            <a:r>
              <a:rPr err="1"/>
              <a:t>bedankt</a:t>
            </a:r>
            <a:r>
              <a:rPr lang="nl-NL"/>
              <a:t>, vragen,</a:t>
            </a:r>
            <a:r>
              <a:t> </a:t>
            </a:r>
            <a:r>
              <a:rPr lang="nl-NL"/>
              <a:t>etc.</a:t>
            </a:r>
            <a:endParaRPr/>
          </a:p>
        </p:txBody>
      </p:sp>
      <p:sp>
        <p:nvSpPr>
          <p:cNvPr id="99" name="www.ssc-dg.nl…"/>
          <p:cNvSpPr txBox="1"/>
          <p:nvPr/>
        </p:nvSpPr>
        <p:spPr>
          <a:xfrm>
            <a:off x="5202763" y="9420045"/>
            <a:ext cx="11377207" cy="268403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pPr algn="l" defTabSz="825500">
              <a:defRPr sz="3600" b="1">
                <a:solidFill>
                  <a:srgbClr val="FFFFFF"/>
                </a:solidFill>
                <a:latin typeface="+mn-lt"/>
                <a:ea typeface="+mn-ea"/>
                <a:cs typeface="+mn-cs"/>
                <a:sym typeface="Calibri"/>
              </a:defRPr>
            </a:pPr>
            <a:r>
              <a:rPr>
                <a:solidFill>
                  <a:schemeClr val="bg1"/>
                </a:solidFill>
              </a:rPr>
              <a:t>www.ssc-dg.nl</a:t>
            </a:r>
            <a:r>
              <a:rPr lang="nl-NL">
                <a:solidFill>
                  <a:schemeClr val="bg1"/>
                </a:solidFill>
              </a:rPr>
              <a:t> • </a:t>
            </a:r>
            <a:r>
              <a:rPr>
                <a:solidFill>
                  <a:schemeClr val="bg1"/>
                </a:solidFill>
              </a:rPr>
              <a:t>info@ssc-dg.nl</a:t>
            </a:r>
            <a:r>
              <a:rPr lang="nl-NL">
                <a:solidFill>
                  <a:schemeClr val="bg1"/>
                </a:solidFill>
              </a:rPr>
              <a:t> • 030 899 03 11</a:t>
            </a:r>
          </a:p>
          <a:p>
            <a:pPr marL="0" marR="0" lvl="3" indent="0" algn="l" defTabSz="825500" rtl="0" eaLnBrk="1" fontAlgn="auto" latinLnBrk="0" hangingPunct="0">
              <a:lnSpc>
                <a:spcPct val="150000"/>
              </a:lnSpc>
              <a:spcBef>
                <a:spcPts val="0"/>
              </a:spcBef>
              <a:spcAft>
                <a:spcPts val="0"/>
              </a:spcAft>
              <a:buClrTx/>
              <a:buSzTx/>
              <a:buFontTx/>
              <a:buNone/>
              <a:tabLst/>
              <a:defRPr sz="3600" b="1">
                <a:solidFill>
                  <a:srgbClr val="FFFFFF"/>
                </a:solidFill>
                <a:latin typeface="+mn-lt"/>
                <a:ea typeface="+mn-ea"/>
                <a:cs typeface="+mn-cs"/>
                <a:sym typeface="Calibri"/>
              </a:defRPr>
            </a:pPr>
            <a:r>
              <a:rPr lang="nl-NL" sz="2800">
                <a:solidFill>
                  <a:schemeClr val="bg1"/>
                </a:solidFill>
              </a:rPr>
              <a:t>        </a:t>
            </a:r>
          </a:p>
          <a:p>
            <a:pPr marL="0" marR="0" lvl="3" indent="0" algn="l" defTabSz="825500" rtl="0" eaLnBrk="1" fontAlgn="auto" latinLnBrk="0" hangingPunct="0">
              <a:lnSpc>
                <a:spcPct val="100000"/>
              </a:lnSpc>
              <a:spcBef>
                <a:spcPts val="0"/>
              </a:spcBef>
              <a:spcAft>
                <a:spcPts val="0"/>
              </a:spcAft>
              <a:buClrTx/>
              <a:buSzTx/>
              <a:buFontTx/>
              <a:buNone/>
              <a:tabLst/>
              <a:defRPr sz="3600" b="1">
                <a:solidFill>
                  <a:srgbClr val="FFFFFF"/>
                </a:solidFill>
                <a:latin typeface="+mn-lt"/>
                <a:ea typeface="+mn-ea"/>
                <a:cs typeface="+mn-cs"/>
                <a:sym typeface="Calibri"/>
              </a:defRPr>
            </a:pPr>
            <a:r>
              <a:rPr lang="nl-NL" sz="2800">
                <a:solidFill>
                  <a:schemeClr val="bg1"/>
                </a:solidFill>
              </a:rPr>
              <a:t>        ssc-dg.nl/nieuwsbrief</a:t>
            </a:r>
          </a:p>
          <a:p>
            <a:pPr marL="0" marR="0" lvl="3" indent="0" algn="l" defTabSz="825500" rtl="0" eaLnBrk="1" fontAlgn="auto" latinLnBrk="0" hangingPunct="0">
              <a:lnSpc>
                <a:spcPct val="100000"/>
              </a:lnSpc>
              <a:spcBef>
                <a:spcPts val="0"/>
              </a:spcBef>
              <a:spcAft>
                <a:spcPts val="0"/>
              </a:spcAft>
              <a:buClrTx/>
              <a:buSzTx/>
              <a:buFontTx/>
              <a:buNone/>
              <a:tabLst/>
              <a:defRPr sz="3600" b="1">
                <a:solidFill>
                  <a:srgbClr val="FFFFFF"/>
                </a:solidFill>
                <a:latin typeface="+mn-lt"/>
                <a:ea typeface="+mn-ea"/>
                <a:cs typeface="+mn-cs"/>
                <a:sym typeface="Calibri"/>
              </a:defRPr>
            </a:pPr>
            <a:endParaRPr lang="nl-NL" sz="1100">
              <a:solidFill>
                <a:schemeClr val="bg1"/>
              </a:solidFill>
            </a:endParaRPr>
          </a:p>
          <a:p>
            <a:pPr marL="0" marR="0" lvl="3" indent="0" algn="l" defTabSz="825500" rtl="0" eaLnBrk="1" fontAlgn="auto" latinLnBrk="0" hangingPunct="0">
              <a:lnSpc>
                <a:spcPct val="100000"/>
              </a:lnSpc>
              <a:spcBef>
                <a:spcPts val="0"/>
              </a:spcBef>
              <a:spcAft>
                <a:spcPts val="0"/>
              </a:spcAft>
              <a:buClrTx/>
              <a:buSzTx/>
              <a:buFontTx/>
              <a:buNone/>
              <a:tabLst/>
              <a:defRPr sz="3600" b="1">
                <a:solidFill>
                  <a:srgbClr val="FFFFFF"/>
                </a:solidFill>
                <a:latin typeface="+mn-lt"/>
                <a:ea typeface="+mn-ea"/>
                <a:cs typeface="+mn-cs"/>
                <a:sym typeface="Calibri"/>
              </a:defRPr>
            </a:pPr>
            <a:r>
              <a:rPr lang="nl-NL" sz="2800">
                <a:solidFill>
                  <a:schemeClr val="bg1"/>
                </a:solidFill>
              </a:rPr>
              <a:t>        linkedin.com/company/ssc-dg </a:t>
            </a:r>
          </a:p>
          <a:p>
            <a:pPr algn="l" defTabSz="825500">
              <a:defRPr sz="3600" b="1">
                <a:solidFill>
                  <a:srgbClr val="FFFFFF"/>
                </a:solidFill>
                <a:latin typeface="+mn-lt"/>
                <a:ea typeface="+mn-ea"/>
                <a:cs typeface="+mn-cs"/>
                <a:sym typeface="Calibri"/>
              </a:defRPr>
            </a:pPr>
            <a:endParaRPr lang="en-US" b="0">
              <a:solidFill>
                <a:schemeClr val="bg1"/>
              </a:solidFill>
              <a:hlinkClick r:id="rId3">
                <a:extLst>
                  <a:ext uri="{A12FA001-AC4F-418D-AE19-62706E023703}">
                    <ahyp:hlinkClr xmlns:ahyp="http://schemas.microsoft.com/office/drawing/2018/hyperlinkcolor" val="tx"/>
                  </a:ext>
                </a:extLst>
              </a:hlinkClick>
            </a:endParaRPr>
          </a:p>
          <a:p>
            <a:pPr algn="l" defTabSz="825500">
              <a:defRPr sz="3600" b="1">
                <a:solidFill>
                  <a:srgbClr val="FFFFFF"/>
                </a:solidFill>
                <a:latin typeface="+mn-lt"/>
                <a:ea typeface="+mn-ea"/>
                <a:cs typeface="+mn-cs"/>
                <a:sym typeface="Calibri"/>
              </a:defRPr>
            </a:pPr>
            <a:endParaRPr lang="en-US">
              <a:solidFill>
                <a:schemeClr val="bg1"/>
              </a:solidFill>
              <a:hlinkClick r:id="rId3">
                <a:extLst>
                  <a:ext uri="{A12FA001-AC4F-418D-AE19-62706E023703}">
                    <ahyp:hlinkClr xmlns:ahyp="http://schemas.microsoft.com/office/drawing/2018/hyperlinkcolor" val="tx"/>
                  </a:ext>
                </a:extLst>
              </a:hlinkClick>
            </a:endParaRPr>
          </a:p>
        </p:txBody>
      </p:sp>
      <p:sp>
        <p:nvSpPr>
          <p:cNvPr id="100" name="Dianummer"/>
          <p:cNvSpPr txBox="1">
            <a:spLocks noGrp="1"/>
          </p:cNvSpPr>
          <p:nvPr>
            <p:ph type="sldNum" sz="quarter" idx="2"/>
          </p:nvPr>
        </p:nvSpPr>
        <p:spPr>
          <a:prstGeom prst="rect">
            <a:avLst/>
          </a:prstGeom>
        </p:spPr>
        <p:txBody>
          <a:bodyPr/>
          <a:lstStyle/>
          <a:p>
            <a:fld id="{86CB4B4D-7CA3-9044-876B-883B54F8677D}" type="slidenum">
              <a:t>‹nr.›</a:t>
            </a:fld>
            <a:endParaRPr/>
          </a:p>
        </p:txBody>
      </p:sp>
      <p:pic>
        <p:nvPicPr>
          <p:cNvPr id="5" name="Graphic 4" descr="Open enveloppe met effen opvulling">
            <a:extLst>
              <a:ext uri="{FF2B5EF4-FFF2-40B4-BE49-F238E27FC236}">
                <a16:creationId xmlns:a16="http://schemas.microsoft.com/office/drawing/2014/main" id="{57E40E55-9597-079B-5EE8-3FE4C95E9B5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06379" y="10503800"/>
            <a:ext cx="540000" cy="540000"/>
          </a:xfrm>
          <a:prstGeom prst="rect">
            <a:avLst/>
          </a:prstGeom>
        </p:spPr>
      </p:pic>
      <p:pic>
        <p:nvPicPr>
          <p:cNvPr id="7" name="Afbeelding 6" descr="Afbeelding met schermopname, Graphics, Lettertype, symbool&#10;&#10;Automatisch gegenereerde beschrijving">
            <a:extLst>
              <a:ext uri="{FF2B5EF4-FFF2-40B4-BE49-F238E27FC236}">
                <a16:creationId xmlns:a16="http://schemas.microsoft.com/office/drawing/2014/main" id="{7EF08D71-A13B-15DA-1F3D-F96B5461F3D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06379" y="11137457"/>
            <a:ext cx="540000" cy="540000"/>
          </a:xfrm>
          <a:prstGeom prst="rect">
            <a:avLst/>
          </a:prstGeom>
        </p:spPr>
      </p:pic>
    </p:spTree>
    <p:extLst>
      <p:ext uri="{BB962C8B-B14F-4D97-AF65-F5344CB8AC3E}">
        <p14:creationId xmlns:p14="http://schemas.microsoft.com/office/powerpoint/2010/main" val="77933955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lang 2">
    <p:bg>
      <p:bgPr>
        <a:gradFill>
          <a:gsLst>
            <a:gs pos="0">
              <a:schemeClr val="accent2"/>
            </a:gs>
            <a:gs pos="99000">
              <a:schemeClr val="accent3"/>
            </a:gs>
          </a:gsLst>
          <a:lin ang="5400000" scaled="1"/>
        </a:gra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a:srcRect/>
          <a:stretch/>
        </p:blipFill>
        <p:spPr>
          <a:xfrm>
            <a:off x="11520000" y="0"/>
            <a:ext cx="5554133" cy="2099733"/>
          </a:xfrm>
          <a:prstGeom prst="rect">
            <a:avLst/>
          </a:prstGeom>
        </p:spPr>
      </p:pic>
      <p:sp>
        <p:nvSpPr>
          <p:cNvPr id="4" name="Date Placeholder 3"/>
          <p:cNvSpPr>
            <a:spLocks noGrp="1"/>
          </p:cNvSpPr>
          <p:nvPr>
            <p:ph type="dt" sz="half" idx="10"/>
          </p:nvPr>
        </p:nvSpPr>
        <p:spPr>
          <a:xfrm>
            <a:off x="6720000" y="9078536"/>
            <a:ext cx="3840000" cy="480000"/>
          </a:xfrm>
        </p:spPr>
        <p:txBody>
          <a:bodyPr anchor="b" anchorCtr="0"/>
          <a:lstStyle>
            <a:lvl1pPr algn="l">
              <a:defRPr sz="2667"/>
            </a:lvl1pPr>
          </a:lstStyle>
          <a:p>
            <a:fld id="{40ADD497-B790-6646-B0B3-65D9752D93A0}" type="datetime4">
              <a:rPr lang="nl-NL" smtClean="0"/>
              <a:pPr/>
              <a:t>15 oktober 2025</a:t>
            </a:fld>
            <a:endParaRPr lang="nl-NL"/>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2304000"/>
            <a:ext cx="192000" cy="94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0001" y="10472936"/>
            <a:ext cx="13776931" cy="1701856"/>
          </a:xfrm>
          <a:prstGeom prst="rect">
            <a:avLst/>
          </a:prstGeom>
        </p:spPr>
      </p:pic>
      <p:sp>
        <p:nvSpPr>
          <p:cNvPr id="8" name="Title 1">
            <a:extLst>
              <a:ext uri="{FF2B5EF4-FFF2-40B4-BE49-F238E27FC236}">
                <a16:creationId xmlns:a16="http://schemas.microsoft.com/office/drawing/2014/main" id="{9C563199-57F4-9042-9F45-430C63C7C4CD}"/>
              </a:ext>
            </a:extLst>
          </p:cNvPr>
          <p:cNvSpPr>
            <a:spLocks noGrp="1"/>
          </p:cNvSpPr>
          <p:nvPr>
            <p:ph type="ctrTitle"/>
          </p:nvPr>
        </p:nvSpPr>
        <p:spPr>
          <a:xfrm>
            <a:off x="6720002" y="2208000"/>
            <a:ext cx="15743997" cy="4608000"/>
          </a:xfrm>
        </p:spPr>
        <p:txBody>
          <a:bodyPr anchor="b" anchorCtr="0"/>
          <a:lstStyle>
            <a:lvl1pPr algn="l">
              <a:lnSpc>
                <a:spcPct val="100000"/>
              </a:lnSpc>
              <a:defRPr sz="8533">
                <a:solidFill>
                  <a:schemeClr val="bg1"/>
                </a:solidFill>
              </a:defRPr>
            </a:lvl1pPr>
          </a:lstStyle>
          <a:p>
            <a:r>
              <a:rPr lang="nl-NL"/>
              <a:t>Klik om stijl te bewerken</a:t>
            </a:r>
            <a:endParaRPr lang="en-US"/>
          </a:p>
        </p:txBody>
      </p:sp>
      <p:sp>
        <p:nvSpPr>
          <p:cNvPr id="9" name="Subtitle 2">
            <a:extLst>
              <a:ext uri="{FF2B5EF4-FFF2-40B4-BE49-F238E27FC236}">
                <a16:creationId xmlns:a16="http://schemas.microsoft.com/office/drawing/2014/main" id="{D93CB10C-031E-4942-97CF-6845AB8E849D}"/>
              </a:ext>
            </a:extLst>
          </p:cNvPr>
          <p:cNvSpPr>
            <a:spLocks noGrp="1"/>
          </p:cNvSpPr>
          <p:nvPr>
            <p:ph type="subTitle" idx="1"/>
          </p:nvPr>
        </p:nvSpPr>
        <p:spPr>
          <a:xfrm>
            <a:off x="6720002" y="6912000"/>
            <a:ext cx="15743997" cy="1728000"/>
          </a:xfrm>
        </p:spPr>
        <p:txBody>
          <a:bodyPr anchor="t" anchorCtr="0"/>
          <a:lstStyle>
            <a:lvl1pPr marL="0" indent="0" algn="l">
              <a:lnSpc>
                <a:spcPct val="110000"/>
              </a:lnSpc>
              <a:buNone/>
              <a:defRPr sz="4267">
                <a:solidFill>
                  <a:schemeClr val="bg1"/>
                </a:solidFill>
              </a:defRPr>
            </a:lvl1pPr>
            <a:lvl2pPr marL="914411" indent="0" algn="ctr">
              <a:buNone/>
              <a:defRPr sz="4000"/>
            </a:lvl2pPr>
            <a:lvl3pPr marL="1828823" indent="0" algn="ctr">
              <a:buNone/>
              <a:defRPr sz="3600"/>
            </a:lvl3pPr>
            <a:lvl4pPr marL="2743234" indent="0" algn="ctr">
              <a:buNone/>
              <a:defRPr sz="3200"/>
            </a:lvl4pPr>
            <a:lvl5pPr marL="3657646" indent="0" algn="ctr">
              <a:buNone/>
              <a:defRPr sz="3200"/>
            </a:lvl5pPr>
            <a:lvl6pPr marL="4572057" indent="0" algn="ctr">
              <a:buNone/>
              <a:defRPr sz="3200"/>
            </a:lvl6pPr>
            <a:lvl7pPr marL="5486469" indent="0" algn="ctr">
              <a:buNone/>
              <a:defRPr sz="3200"/>
            </a:lvl7pPr>
            <a:lvl8pPr marL="6400880" indent="0" algn="ctr">
              <a:buNone/>
              <a:defRPr sz="3200"/>
            </a:lvl8pPr>
            <a:lvl9pPr marL="7315291" indent="0" algn="ctr">
              <a:buNone/>
              <a:defRPr sz="3200"/>
            </a:lvl9pPr>
          </a:lstStyle>
          <a:p>
            <a:r>
              <a:rPr lang="nl-NL"/>
              <a:t>Klikken om de ondertitelstijl van het model te bewerken</a:t>
            </a:r>
            <a:endParaRPr lang="en-US"/>
          </a:p>
        </p:txBody>
      </p:sp>
    </p:spTree>
    <p:extLst>
      <p:ext uri="{BB962C8B-B14F-4D97-AF65-F5344CB8AC3E}">
        <p14:creationId xmlns:p14="http://schemas.microsoft.com/office/powerpoint/2010/main" val="34432451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eind">
    <p:spTree>
      <p:nvGrpSpPr>
        <p:cNvPr id="1" name=""/>
        <p:cNvGrpSpPr/>
        <p:nvPr/>
      </p:nvGrpSpPr>
      <p:grpSpPr>
        <a:xfrm>
          <a:off x="0" y="0"/>
          <a:ext cx="0" cy="0"/>
          <a:chOff x="0" y="0"/>
          <a:chExt cx="0" cy="0"/>
        </a:xfrm>
      </p:grpSpPr>
      <p:pic>
        <p:nvPicPr>
          <p:cNvPr id="88" name="SSCD_PP-09.png" descr="SSCD_PP-09.png"/>
          <p:cNvPicPr>
            <a:picLocks noChangeAspect="1"/>
          </p:cNvPicPr>
          <p:nvPr/>
        </p:nvPicPr>
        <p:blipFill>
          <a:blip r:embed="rId2"/>
          <a:stretch>
            <a:fillRect/>
          </a:stretch>
        </p:blipFill>
        <p:spPr>
          <a:xfrm>
            <a:off x="25824" y="-29045"/>
            <a:ext cx="24384001" cy="13735293"/>
          </a:xfrm>
          <a:prstGeom prst="rect">
            <a:avLst/>
          </a:prstGeom>
          <a:ln w="12700">
            <a:miter lim="400000"/>
          </a:ln>
        </p:spPr>
      </p:pic>
      <p:sp>
        <p:nvSpPr>
          <p:cNvPr id="89" name="tekst bedankt enz"/>
          <p:cNvSpPr txBox="1">
            <a:spLocks noGrp="1"/>
          </p:cNvSpPr>
          <p:nvPr>
            <p:ph type="title" hasCustomPrompt="1"/>
          </p:nvPr>
        </p:nvSpPr>
        <p:spPr>
          <a:xfrm>
            <a:off x="5202763" y="6044817"/>
            <a:ext cx="17497035" cy="3254458"/>
          </a:xfrm>
          <a:prstGeom prst="rect">
            <a:avLst/>
          </a:prstGeom>
        </p:spPr>
        <p:txBody>
          <a:bodyPr anchor="t"/>
          <a:lstStyle>
            <a:lvl1pPr>
              <a:defRPr/>
            </a:lvl1pPr>
          </a:lstStyle>
          <a:p>
            <a:r>
              <a:rPr lang="nl-NL"/>
              <a:t>Eindt</a:t>
            </a:r>
            <a:r>
              <a:rPr err="1"/>
              <a:t>ekst</a:t>
            </a:r>
            <a:r>
              <a:t> </a:t>
            </a:r>
            <a:r>
              <a:rPr err="1"/>
              <a:t>bedankt</a:t>
            </a:r>
            <a:r>
              <a:rPr lang="nl-NL"/>
              <a:t>, vragen, etc.</a:t>
            </a:r>
            <a:endParaRPr/>
          </a:p>
        </p:txBody>
      </p:sp>
      <p:sp>
        <p:nvSpPr>
          <p:cNvPr id="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1480960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A0A9D1DE-441B-AE42-9DCD-CC48818CCA00}"/>
              </a:ext>
            </a:extLst>
          </p:cNvPr>
          <p:cNvSpPr/>
          <p:nvPr userDrawn="1"/>
        </p:nvSpPr>
        <p:spPr>
          <a:xfrm>
            <a:off x="0" y="2"/>
            <a:ext cx="12192000" cy="13722893"/>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3600"/>
          </a:p>
        </p:txBody>
      </p:sp>
      <p:sp>
        <p:nvSpPr>
          <p:cNvPr id="3" name="Content Placeholder 2"/>
          <p:cNvSpPr>
            <a:spLocks noGrp="1"/>
          </p:cNvSpPr>
          <p:nvPr>
            <p:ph idx="1"/>
          </p:nvPr>
        </p:nvSpPr>
        <p:spPr>
          <a:xfrm>
            <a:off x="12959997" y="4416000"/>
            <a:ext cx="9504000" cy="7872000"/>
          </a:xfrm>
        </p:spPr>
        <p:txBody>
          <a:bodyPr/>
          <a:lstStyle>
            <a:lvl1pPr marL="768010" indent="-768010">
              <a:lnSpc>
                <a:spcPct val="120000"/>
              </a:lnSpc>
              <a:buFont typeface="+mj-lt"/>
              <a:buAutoNum type="arabicPeriod"/>
              <a:defRPr sz="3733"/>
            </a:lvl1pPr>
            <a:lvl2pPr marL="1440018" indent="-672008">
              <a:lnSpc>
                <a:spcPct val="120000"/>
              </a:lnSpc>
              <a:buFont typeface="Arial" panose="020B0604020202020204" pitchFamily="34" charset="0"/>
              <a:buChar char="•"/>
              <a:defRPr sz="3733"/>
            </a:lvl2pPr>
            <a:lvl3pPr marL="672008" indent="0">
              <a:buFont typeface="+mj-lt"/>
              <a:buNone/>
              <a:defRPr sz="4800"/>
            </a:lvl3pPr>
            <a:lvl4pPr indent="-768010">
              <a:buFont typeface="+mj-lt"/>
              <a:buAutoNum type="arabicPeriod"/>
              <a:defRPr sz="4800"/>
            </a:lvl4pPr>
            <a:lvl5pPr indent="-768010">
              <a:buFont typeface="+mj-lt"/>
              <a:buAutoNum type="arabicPeriod"/>
              <a:defRPr sz="4800"/>
            </a:lvl5pPr>
          </a:lstStyle>
          <a:p>
            <a:pPr lvl="0"/>
            <a:r>
              <a:rPr lang="nl-NL"/>
              <a:t>Klikken om de tekststijl van het model te bewerken</a:t>
            </a:r>
          </a:p>
          <a:p>
            <a:pPr lvl="1"/>
            <a:r>
              <a:rPr lang="nl-NL"/>
              <a:t>Tweede niveau</a:t>
            </a:r>
          </a:p>
        </p:txBody>
      </p:sp>
      <p:sp>
        <p:nvSpPr>
          <p:cNvPr id="4" name="Date Placeholder 3"/>
          <p:cNvSpPr>
            <a:spLocks noGrp="1"/>
          </p:cNvSpPr>
          <p:nvPr>
            <p:ph type="dt" sz="half" idx="10"/>
          </p:nvPr>
        </p:nvSpPr>
        <p:spPr/>
        <p:txBody>
          <a:bodyPr/>
          <a:lstStyle/>
          <a:p>
            <a:fld id="{FA35F890-0F95-5A4A-96BA-D78C9B583BF6}" type="datetime4">
              <a:rPr lang="nl-NL" smtClean="0"/>
              <a:t>15 oktober 2025</a:t>
            </a:fld>
            <a:endParaRPr lang="nl-NL"/>
          </a:p>
        </p:txBody>
      </p:sp>
      <p:sp>
        <p:nvSpPr>
          <p:cNvPr id="5" name="Footer Placeholder 4"/>
          <p:cNvSpPr>
            <a:spLocks noGrp="1"/>
          </p:cNvSpPr>
          <p:nvPr>
            <p:ph type="ftr" sz="quarter" idx="11"/>
          </p:nvPr>
        </p:nvSpPr>
        <p:spPr/>
        <p:txBody>
          <a:bodyPr/>
          <a:lstStyle>
            <a:lvl1pPr>
              <a:defRPr>
                <a:solidFill>
                  <a:schemeClr val="tx2"/>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12959999" y="1536000"/>
            <a:ext cx="9503997" cy="2304000"/>
          </a:xfrm>
        </p:spPr>
        <p:txBody>
          <a:bodyPr/>
          <a:lstStyle/>
          <a:p>
            <a:r>
              <a:rPr lang="nl-NL"/>
              <a:t>Klik om stijl te bewerken</a:t>
            </a:r>
            <a:endParaRPr lang="en-US"/>
          </a:p>
        </p:txBody>
      </p:sp>
      <p:sp>
        <p:nvSpPr>
          <p:cNvPr id="11" name="Vrije vorm 10">
            <a:extLst>
              <a:ext uri="{FF2B5EF4-FFF2-40B4-BE49-F238E27FC236}">
                <a16:creationId xmlns:a16="http://schemas.microsoft.com/office/drawing/2014/main" id="{10678217-1DD3-0B47-9214-4001BB7CB5A8}"/>
              </a:ext>
            </a:extLst>
          </p:cNvPr>
          <p:cNvSpPr/>
          <p:nvPr userDrawn="1"/>
        </p:nvSpPr>
        <p:spPr>
          <a:xfrm>
            <a:off x="0" y="2438560"/>
            <a:ext cx="8026640" cy="739659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sz="3600"/>
          </a:p>
        </p:txBody>
      </p:sp>
    </p:spTree>
    <p:extLst>
      <p:ext uri="{BB962C8B-B14F-4D97-AF65-F5344CB8AC3E}">
        <p14:creationId xmlns:p14="http://schemas.microsoft.com/office/powerpoint/2010/main" val="146667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F583914-FB42-5344-A1EB-EE1A95AAD0F5}" type="datetime4">
              <a:rPr lang="nl-NL" smtClean="0"/>
              <a:t>15 oktober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1920004" y="1536000"/>
            <a:ext cx="20543992" cy="2304000"/>
          </a:xfrm>
        </p:spPr>
        <p:txBody>
          <a:bodyPr/>
          <a:lstStyle/>
          <a:p>
            <a:r>
              <a:rPr lang="nl-NL"/>
              <a:t>Klik om stijl te bewerken</a:t>
            </a:r>
            <a:endParaRPr lang="en-US"/>
          </a:p>
        </p:txBody>
      </p:sp>
      <p:sp>
        <p:nvSpPr>
          <p:cNvPr id="5" name="Date Placeholder 4"/>
          <p:cNvSpPr>
            <a:spLocks noGrp="1"/>
          </p:cNvSpPr>
          <p:nvPr>
            <p:ph type="dt" sz="half" idx="10"/>
          </p:nvPr>
        </p:nvSpPr>
        <p:spPr/>
        <p:txBody>
          <a:bodyPr/>
          <a:lstStyle/>
          <a:p>
            <a:fld id="{B2C96F9E-5229-F645-8F5C-4EB949CEC216}" type="datetime4">
              <a:rPr lang="nl-NL" smtClean="0"/>
              <a:t>15 oktober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1920000" y="4416000"/>
            <a:ext cx="9984000" cy="7872000"/>
          </a:xfrm>
        </p:spPr>
        <p:txBody>
          <a:bodyPr/>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12480005" y="4416000"/>
            <a:ext cx="9984000" cy="7872000"/>
          </a:xfrm>
        </p:spPr>
        <p:txBody>
          <a:bodyPr/>
          <a:lstStyle>
            <a:lvl1pPr>
              <a:defRPr sz="2400"/>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42.xml"/><Relationship Id="rId7" Type="http://schemas.openxmlformats.org/officeDocument/2006/relationships/image" Target="../media/image15.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3.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17.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0.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4.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0.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005" y="1536000"/>
            <a:ext cx="15743995" cy="2304000"/>
          </a:xfrm>
          <a:prstGeom prst="rect">
            <a:avLst/>
          </a:prstGeom>
        </p:spPr>
        <p:txBody>
          <a:bodyPr vert="horz" lIns="0" tIns="0" rIns="0" bIns="0" rtlCol="0" anchor="b" anchorCtr="0">
            <a:noAutofit/>
          </a:bodyPr>
          <a:lstStyle/>
          <a:p>
            <a:r>
              <a:rPr lang="nl-NL"/>
              <a:t>Titelstijl van model bewerken</a:t>
            </a:r>
            <a:endParaRPr lang="en-US"/>
          </a:p>
        </p:txBody>
      </p:sp>
      <p:sp>
        <p:nvSpPr>
          <p:cNvPr id="3" name="Text Placeholder 2"/>
          <p:cNvSpPr>
            <a:spLocks noGrp="1"/>
          </p:cNvSpPr>
          <p:nvPr>
            <p:ph type="body" idx="1"/>
          </p:nvPr>
        </p:nvSpPr>
        <p:spPr>
          <a:xfrm>
            <a:off x="1920002" y="4416000"/>
            <a:ext cx="15743997" cy="7872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7663997" y="12864000"/>
            <a:ext cx="3840000" cy="480000"/>
          </a:xfrm>
          <a:prstGeom prst="rect">
            <a:avLst/>
          </a:prstGeom>
        </p:spPr>
        <p:txBody>
          <a:bodyPr vert="horz" lIns="0" tIns="0" rIns="0" bIns="0" rtlCol="0" anchor="t" anchorCtr="0">
            <a:noAutofit/>
          </a:bodyPr>
          <a:lstStyle>
            <a:lvl1pPr algn="r">
              <a:defRPr sz="2133">
                <a:solidFill>
                  <a:schemeClr val="bg1"/>
                </a:solidFill>
              </a:defRPr>
            </a:lvl1pPr>
          </a:lstStyle>
          <a:p>
            <a:fld id="{C1F610A6-3FB9-BB49-BAD8-F52931540E00}" type="datetime4">
              <a:rPr lang="nl-NL" smtClean="0"/>
              <a:pPr/>
              <a:t>15 oktober 2025</a:t>
            </a:fld>
            <a:endParaRPr lang="nl-NL"/>
          </a:p>
        </p:txBody>
      </p:sp>
      <p:sp>
        <p:nvSpPr>
          <p:cNvPr id="5" name="Footer Placeholder 4"/>
          <p:cNvSpPr>
            <a:spLocks noGrp="1"/>
          </p:cNvSpPr>
          <p:nvPr>
            <p:ph type="ftr" sz="quarter" idx="3"/>
          </p:nvPr>
        </p:nvSpPr>
        <p:spPr>
          <a:xfrm>
            <a:off x="1920000" y="12864000"/>
            <a:ext cx="10080000" cy="480000"/>
          </a:xfrm>
          <a:prstGeom prst="rect">
            <a:avLst/>
          </a:prstGeom>
        </p:spPr>
        <p:txBody>
          <a:bodyPr vert="horz" lIns="0" tIns="0" rIns="0" bIns="0" rtlCol="0" anchor="t" anchorCtr="0">
            <a:noAutofit/>
          </a:bodyPr>
          <a:lstStyle>
            <a:lvl1pPr algn="l">
              <a:defRPr sz="2133">
                <a:solidFill>
                  <a:schemeClr val="bg1"/>
                </a:solidFill>
              </a:defRPr>
            </a:lvl1pPr>
          </a:lstStyle>
          <a:p>
            <a:r>
              <a:rPr lang="nl-NL"/>
              <a:t>Titel van de presentatie &gt; pas aan via &gt; Functie Koptekst en voettekst</a:t>
            </a:r>
          </a:p>
        </p:txBody>
      </p:sp>
      <p:sp>
        <p:nvSpPr>
          <p:cNvPr id="6" name="Slide Number Placeholder 5"/>
          <p:cNvSpPr>
            <a:spLocks noGrp="1"/>
          </p:cNvSpPr>
          <p:nvPr>
            <p:ph type="sldNum" sz="quarter" idx="4"/>
          </p:nvPr>
        </p:nvSpPr>
        <p:spPr>
          <a:xfrm>
            <a:off x="21503997" y="12864000"/>
            <a:ext cx="960000" cy="480000"/>
          </a:xfrm>
          <a:prstGeom prst="rect">
            <a:avLst/>
          </a:prstGeom>
        </p:spPr>
        <p:txBody>
          <a:bodyPr vert="horz" lIns="0" tIns="0" rIns="0" bIns="0" rtlCol="0" anchor="t" anchorCtr="0">
            <a:noAutofit/>
          </a:bodyPr>
          <a:lstStyle>
            <a:lvl1pPr algn="r">
              <a:defRPr sz="2133">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84" r:id="rId1"/>
    <p:sldLayoutId id="2147483693" r:id="rId2"/>
    <p:sldLayoutId id="2147483700" r:id="rId3"/>
    <p:sldLayoutId id="2147483701" r:id="rId4"/>
    <p:sldLayoutId id="2147483798" r:id="rId5"/>
    <p:sldLayoutId id="2147483799" r:id="rId6"/>
    <p:sldLayoutId id="2147483686" r:id="rId7"/>
    <p:sldLayoutId id="2147483674" r:id="rId8"/>
    <p:sldLayoutId id="2147483676" r:id="rId9"/>
    <p:sldLayoutId id="2147483694" r:id="rId10"/>
    <p:sldLayoutId id="2147483677" r:id="rId11"/>
    <p:sldLayoutId id="2147483687" r:id="rId12"/>
    <p:sldLayoutId id="2147483695" r:id="rId13"/>
    <p:sldLayoutId id="2147483696" r:id="rId14"/>
    <p:sldLayoutId id="2147483697" r:id="rId15"/>
    <p:sldLayoutId id="2147483698" r:id="rId16"/>
    <p:sldLayoutId id="2147483699" r:id="rId17"/>
    <p:sldLayoutId id="2147483689" r:id="rId18"/>
    <p:sldLayoutId id="2147483690" r:id="rId19"/>
    <p:sldLayoutId id="2147483675" r:id="rId20"/>
    <p:sldLayoutId id="2147483678" r:id="rId21"/>
    <p:sldLayoutId id="2147483683" r:id="rId22"/>
    <p:sldLayoutId id="2147483705" r:id="rId23"/>
    <p:sldLayoutId id="2147483704" r:id="rId24"/>
    <p:sldLayoutId id="2147483688" r:id="rId25"/>
    <p:sldLayoutId id="2147483691" r:id="rId26"/>
    <p:sldLayoutId id="2147483739" r:id="rId27"/>
    <p:sldLayoutId id="2147483741" r:id="rId28"/>
    <p:sldLayoutId id="2147483692" r:id="rId29"/>
    <p:sldLayoutId id="2147483679" r:id="rId30"/>
    <p:sldLayoutId id="2147483740" r:id="rId31"/>
    <p:sldLayoutId id="2147483742" r:id="rId32"/>
  </p:sldLayoutIdLst>
  <p:hf hdr="0"/>
  <p:txStyles>
    <p:titleStyle>
      <a:lvl1pPr algn="l" defTabSz="685800" rtl="0" eaLnBrk="1" latinLnBrk="0" hangingPunct="1">
        <a:lnSpc>
          <a:spcPct val="100000"/>
        </a:lnSpc>
        <a:spcBef>
          <a:spcPct val="0"/>
        </a:spcBef>
        <a:buNone/>
        <a:defRPr sz="2400" b="1" kern="1200">
          <a:solidFill>
            <a:schemeClr val="bg1"/>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4"/>
        </a:buClr>
        <a:buFont typeface="Arial" panose="020B0604020202020204" pitchFamily="34" charset="0"/>
        <a:buChar char="•"/>
        <a:defRPr sz="900" kern="1200">
          <a:solidFill>
            <a:schemeClr val="bg1"/>
          </a:solidFill>
          <a:latin typeface="+mn-lt"/>
          <a:ea typeface="+mn-ea"/>
          <a:cs typeface="+mn-cs"/>
        </a:defRPr>
      </a:lvl1pPr>
      <a:lvl2pPr marL="288000" indent="-144000" algn="l" defTabSz="685800" rtl="0" eaLnBrk="1" latinLnBrk="0" hangingPunct="1">
        <a:lnSpc>
          <a:spcPct val="120000"/>
        </a:lnSpc>
        <a:spcBef>
          <a:spcPts val="0"/>
        </a:spcBef>
        <a:buClr>
          <a:schemeClr val="accent4"/>
        </a:buClr>
        <a:buFont typeface="Arial" panose="020B0604020202020204" pitchFamily="34" charset="0"/>
        <a:buChar char="•"/>
        <a:defRPr sz="900" kern="1200">
          <a:solidFill>
            <a:schemeClr val="bg1"/>
          </a:solidFill>
          <a:latin typeface="+mn-lt"/>
          <a:ea typeface="+mn-ea"/>
          <a:cs typeface="+mn-cs"/>
        </a:defRPr>
      </a:lvl2pPr>
      <a:lvl3pPr marL="432000" indent="-144000" algn="l" defTabSz="685800" rtl="0" eaLnBrk="1" latinLnBrk="0" hangingPunct="1">
        <a:lnSpc>
          <a:spcPct val="120000"/>
        </a:lnSpc>
        <a:spcBef>
          <a:spcPts val="0"/>
        </a:spcBef>
        <a:buClr>
          <a:schemeClr val="accent4"/>
        </a:buClr>
        <a:buFont typeface="Arial" panose="020B0604020202020204" pitchFamily="34" charset="0"/>
        <a:buChar char="•"/>
        <a:defRPr sz="900" kern="1200">
          <a:solidFill>
            <a:schemeClr val="bg1"/>
          </a:solidFill>
          <a:latin typeface="+mn-lt"/>
          <a:ea typeface="+mn-ea"/>
          <a:cs typeface="+mn-cs"/>
        </a:defRPr>
      </a:lvl3pPr>
      <a:lvl4pPr marL="576000" indent="-144000" algn="l" defTabSz="685800" rtl="0" eaLnBrk="1" latinLnBrk="0" hangingPunct="1">
        <a:lnSpc>
          <a:spcPct val="120000"/>
        </a:lnSpc>
        <a:spcBef>
          <a:spcPts val="0"/>
        </a:spcBef>
        <a:buClr>
          <a:schemeClr val="accent4"/>
        </a:buClr>
        <a:buFont typeface="Arial" panose="020B0604020202020204" pitchFamily="34" charset="0"/>
        <a:buChar char="•"/>
        <a:defRPr sz="900" kern="1200">
          <a:solidFill>
            <a:schemeClr val="bg1"/>
          </a:solidFill>
          <a:latin typeface="+mn-lt"/>
          <a:ea typeface="+mn-ea"/>
          <a:cs typeface="+mn-cs"/>
        </a:defRPr>
      </a:lvl4pPr>
      <a:lvl5pPr marL="576000" indent="-144000" algn="l" defTabSz="685800" rtl="0" eaLnBrk="1" latinLnBrk="0" hangingPunct="1">
        <a:lnSpc>
          <a:spcPct val="120000"/>
        </a:lnSpc>
        <a:spcBef>
          <a:spcPts val="0"/>
        </a:spcBef>
        <a:buClr>
          <a:schemeClr val="accent4"/>
        </a:buClr>
        <a:buFont typeface="Arial" panose="020B0604020202020204" pitchFamily="34" charset="0"/>
        <a:buChar char="•"/>
        <a:defRPr sz="900" i="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SCD_PP-02.png" descr="SSCD_PP-02.png"/>
          <p:cNvPicPr>
            <a:picLocks noChangeAspect="1"/>
          </p:cNvPicPr>
          <p:nvPr/>
        </p:nvPicPr>
        <p:blipFill>
          <a:blip r:embed="rId9"/>
          <a:stretch>
            <a:fillRect/>
          </a:stretch>
        </p:blipFill>
        <p:spPr>
          <a:xfrm>
            <a:off x="-37367" y="-30695"/>
            <a:ext cx="24458734" cy="13777390"/>
          </a:xfrm>
          <a:prstGeom prst="rect">
            <a:avLst/>
          </a:prstGeom>
          <a:ln w="12700">
            <a:miter lim="400000"/>
          </a:ln>
        </p:spPr>
      </p:pic>
      <p:sp>
        <p:nvSpPr>
          <p:cNvPr id="3" name="Hoofdtekst - niveau één…"/>
          <p:cNvSpPr txBox="1">
            <a:spLocks noGrp="1"/>
          </p:cNvSpPr>
          <p:nvPr>
            <p:ph type="body" idx="1" hasCustomPrompt="1"/>
          </p:nvPr>
        </p:nvSpPr>
        <p:spPr>
          <a:xfrm>
            <a:off x="2602576" y="4911790"/>
            <a:ext cx="20204125" cy="8811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tekst</a:t>
            </a:r>
          </a:p>
          <a:p>
            <a:pPr lvl="1"/>
            <a:endParaRPr/>
          </a:p>
          <a:p>
            <a:pPr lvl="2"/>
            <a:endParaRPr/>
          </a:p>
          <a:p>
            <a:pPr lvl="3"/>
            <a:endParaRPr/>
          </a:p>
          <a:p>
            <a:pPr lvl="4"/>
            <a:endParaRPr/>
          </a:p>
        </p:txBody>
      </p:sp>
      <p:sp>
        <p:nvSpPr>
          <p:cNvPr id="4" name="Naam presentatie"/>
          <p:cNvSpPr txBox="1">
            <a:spLocks noGrp="1"/>
          </p:cNvSpPr>
          <p:nvPr>
            <p:ph type="title" hasCustomPrompt="1"/>
          </p:nvPr>
        </p:nvSpPr>
        <p:spPr>
          <a:xfrm>
            <a:off x="5202763" y="2574991"/>
            <a:ext cx="21971004" cy="464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Naam presentatie</a:t>
            </a:r>
          </a:p>
        </p:txBody>
      </p:sp>
      <p:sp>
        <p:nvSpPr>
          <p:cNvPr id="5" name="Dia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1" r:id="rId4"/>
    <p:sldLayoutId id="2147483660" r:id="rId5"/>
    <p:sldLayoutId id="2147483658" r:id="rId6"/>
    <p:sldLayoutId id="2147483712" r:id="rId7"/>
  </p:sldLayoutIdLst>
  <p:transition spd="med"/>
  <p:txStyles>
    <p:titleStyle>
      <a:lvl1pPr marL="0" marR="0" indent="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1pPr>
      <a:lvl2pPr marL="0" marR="0" indent="4572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2pPr>
      <a:lvl3pPr marL="0" marR="0" indent="9144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3pPr>
      <a:lvl4pPr marL="0" marR="0" indent="13716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4pPr>
      <a:lvl5pPr marL="0" marR="0" indent="18288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5pPr>
      <a:lvl6pPr marL="0" marR="0" indent="22860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6pPr>
      <a:lvl7pPr marL="0" marR="0" indent="27432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7pPr>
      <a:lvl8pPr marL="0" marR="0" indent="32004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8pPr>
      <a:lvl9pPr marL="0" marR="0" indent="36576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9pPr>
    </p:titleStyle>
    <p:bodyStyle>
      <a:lvl1pPr marL="609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1pPr>
      <a:lvl2pPr marL="1219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2pPr>
      <a:lvl3pPr marL="1828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3pPr>
      <a:lvl4pPr marL="2438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4pPr>
      <a:lvl5pPr marL="30480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5pPr>
      <a:lvl6pPr marL="3657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6pPr>
      <a:lvl7pPr marL="4267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7pPr>
      <a:lvl8pPr marL="4876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8pPr>
      <a:lvl9pPr marL="5486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pVoettekst"/>
          <p:cNvSpPr>
            <a:spLocks noGrp="1" noChangeArrowheads="1"/>
          </p:cNvSpPr>
          <p:nvPr>
            <p:ph type="title"/>
          </p:nvPr>
        </p:nvSpPr>
        <p:spPr bwMode="auto">
          <a:xfrm>
            <a:off x="977903" y="2466976"/>
            <a:ext cx="2178473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a:t>Klik om het opmaakprofiel te bewerken</a:t>
            </a:r>
          </a:p>
        </p:txBody>
      </p:sp>
      <p:sp>
        <p:nvSpPr>
          <p:cNvPr id="2051" name="shpPagina"/>
          <p:cNvSpPr>
            <a:spLocks noGrp="1" noChangeArrowheads="1"/>
          </p:cNvSpPr>
          <p:nvPr>
            <p:ph type="body" idx="1"/>
          </p:nvPr>
        </p:nvSpPr>
        <p:spPr bwMode="auto">
          <a:xfrm>
            <a:off x="977903" y="3597276"/>
            <a:ext cx="21784733" cy="871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0"/>
            <a:r>
              <a:rPr lang="nl-NL"/>
              <a:t># eerste niveau</a:t>
            </a:r>
          </a:p>
          <a:p>
            <a:pPr lvl="1"/>
            <a:r>
              <a:rPr lang="nl-NL"/>
              <a:t>Tweede niveau</a:t>
            </a:r>
          </a:p>
          <a:p>
            <a:pPr lvl="2"/>
            <a:r>
              <a:rPr lang="nl-NL"/>
              <a:t>Derde niveau</a:t>
            </a:r>
          </a:p>
          <a:p>
            <a:pPr lvl="3"/>
            <a:r>
              <a:rPr lang="nl-NL"/>
              <a:t>Vierde niveau</a:t>
            </a:r>
          </a:p>
        </p:txBody>
      </p:sp>
      <p:sp>
        <p:nvSpPr>
          <p:cNvPr id="12" name="shpKleurvlakBoven"/>
          <p:cNvSpPr>
            <a:spLocks noGrp="1" noChangeArrowheads="1"/>
          </p:cNvSpPr>
          <p:nvPr>
            <p:ph type="ftr" sz="quarter" idx="3"/>
          </p:nvPr>
        </p:nvSpPr>
        <p:spPr bwMode="auto">
          <a:xfrm>
            <a:off x="11938001" y="12738101"/>
            <a:ext cx="11104035" cy="56832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defRPr sz="2000">
                <a:latin typeface="Verdana" pitchFamily="34" charset="0"/>
                <a:ea typeface="+mn-ea"/>
                <a:cs typeface="Arial" charset="0"/>
              </a:defRPr>
            </a:lvl1pPr>
          </a:lstStyle>
          <a:p>
            <a:pPr>
              <a:defRPr/>
            </a:pPr>
            <a:r>
              <a:rPr lang="nl-NL"/>
              <a:t>Voettekst</a:t>
            </a:r>
          </a:p>
        </p:txBody>
      </p:sp>
      <p:sp>
        <p:nvSpPr>
          <p:cNvPr id="13" name="shpBeeldmerk"/>
          <p:cNvSpPr>
            <a:spLocks noGrp="1" noChangeArrowheads="1"/>
          </p:cNvSpPr>
          <p:nvPr>
            <p:ph type="sldNum" sz="quarter" idx="4"/>
          </p:nvPr>
        </p:nvSpPr>
        <p:spPr bwMode="auto">
          <a:xfrm>
            <a:off x="1032933" y="12725400"/>
            <a:ext cx="1900768" cy="72707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defRPr sz="2000">
                <a:latin typeface="Verdana" pitchFamily="34" charset="0"/>
                <a:ea typeface="+mn-ea"/>
                <a:cs typeface="Arial" charset="0"/>
              </a:defRPr>
            </a:lvl1pPr>
          </a:lstStyle>
          <a:p>
            <a:pPr>
              <a:defRPr/>
            </a:pPr>
            <a:fld id="{31DE422C-79B4-E84C-85CD-B19AC57C0624}" type="slidenum">
              <a:rPr lang="nl-NL"/>
              <a:pPr>
                <a:defRPr/>
              </a:pPr>
              <a:t>‹nr.›</a:t>
            </a:fld>
            <a:endParaRPr lang="nl-NL"/>
          </a:p>
        </p:txBody>
      </p:sp>
    </p:spTree>
    <p:extLst>
      <p:ext uri="{BB962C8B-B14F-4D97-AF65-F5344CB8AC3E}">
        <p14:creationId xmlns:p14="http://schemas.microsoft.com/office/powerpoint/2010/main" val="38781358"/>
      </p:ext>
    </p:extLst>
  </p:cSld>
  <p:clrMap bg1="lt1" tx1="dk1" bg2="lt2" tx2="dk2" accent1="accent1" accent2="accent2" accent3="accent3" accent4="accent4" accent5="accent5" accent6="accent6" hlink="hlink" folHlink="folHlink"/>
  <p:sldLayoutIdLst>
    <p:sldLayoutId id="2147483743" r:id="rId1"/>
    <p:sldLayoutId id="2147483748" r:id="rId2"/>
    <p:sldLayoutId id="2147483749" r:id="rId3"/>
    <p:sldLayoutId id="2147483750" r:id="rId4"/>
    <p:sldLayoutId id="2147483751" r:id="rId5"/>
  </p:sldLayoutIdLst>
  <p:hf hdr="0"/>
  <p:txStyles>
    <p:titleStyle>
      <a:lvl1pPr algn="l" rtl="0" eaLnBrk="1" fontAlgn="base" hangingPunct="1">
        <a:spcBef>
          <a:spcPct val="0"/>
        </a:spcBef>
        <a:spcAft>
          <a:spcPct val="0"/>
        </a:spcAft>
        <a:defRPr sz="5200" kern="1200">
          <a:solidFill>
            <a:srgbClr val="472216"/>
          </a:solidFill>
          <a:latin typeface="Arial" charset="0"/>
          <a:ea typeface="ＭＳ Ｐゴシック" charset="0"/>
          <a:cs typeface="ＭＳ Ｐゴシック" charset="0"/>
        </a:defRPr>
      </a:lvl1pPr>
      <a:lvl2pPr algn="l" rtl="0" eaLnBrk="1" fontAlgn="base" hangingPunct="1">
        <a:spcBef>
          <a:spcPct val="0"/>
        </a:spcBef>
        <a:spcAft>
          <a:spcPct val="0"/>
        </a:spcAft>
        <a:defRPr sz="5200">
          <a:solidFill>
            <a:srgbClr val="472216"/>
          </a:solidFill>
          <a:latin typeface="Arial" charset="0"/>
          <a:ea typeface="ＭＳ Ｐゴシック" charset="0"/>
          <a:cs typeface="ＭＳ Ｐゴシック" charset="0"/>
        </a:defRPr>
      </a:lvl2pPr>
      <a:lvl3pPr algn="l" rtl="0" eaLnBrk="1" fontAlgn="base" hangingPunct="1">
        <a:spcBef>
          <a:spcPct val="0"/>
        </a:spcBef>
        <a:spcAft>
          <a:spcPct val="0"/>
        </a:spcAft>
        <a:defRPr sz="5200">
          <a:solidFill>
            <a:srgbClr val="472216"/>
          </a:solidFill>
          <a:latin typeface="Arial" charset="0"/>
          <a:ea typeface="ＭＳ Ｐゴシック" charset="0"/>
          <a:cs typeface="ＭＳ Ｐゴシック" charset="0"/>
        </a:defRPr>
      </a:lvl3pPr>
      <a:lvl4pPr algn="l" rtl="0" eaLnBrk="1" fontAlgn="base" hangingPunct="1">
        <a:spcBef>
          <a:spcPct val="0"/>
        </a:spcBef>
        <a:spcAft>
          <a:spcPct val="0"/>
        </a:spcAft>
        <a:defRPr sz="5200">
          <a:solidFill>
            <a:srgbClr val="472216"/>
          </a:solidFill>
          <a:latin typeface="Arial" charset="0"/>
          <a:ea typeface="ＭＳ Ｐゴシック" charset="0"/>
          <a:cs typeface="ＭＳ Ｐゴシック" charset="0"/>
        </a:defRPr>
      </a:lvl4pPr>
      <a:lvl5pPr algn="l" rtl="0" eaLnBrk="1" fontAlgn="base" hangingPunct="1">
        <a:spcBef>
          <a:spcPct val="0"/>
        </a:spcBef>
        <a:spcAft>
          <a:spcPct val="0"/>
        </a:spcAft>
        <a:defRPr sz="5200">
          <a:solidFill>
            <a:srgbClr val="472216"/>
          </a:solidFill>
          <a:latin typeface="Arial" charset="0"/>
          <a:ea typeface="ＭＳ Ｐゴシック" charset="0"/>
          <a:cs typeface="ＭＳ Ｐゴシック" charset="0"/>
        </a:defRPr>
      </a:lvl5pPr>
      <a:lvl6pPr marL="914400" algn="l" rtl="0" eaLnBrk="1" fontAlgn="base" hangingPunct="1">
        <a:spcBef>
          <a:spcPct val="0"/>
        </a:spcBef>
        <a:spcAft>
          <a:spcPct val="0"/>
        </a:spcAft>
        <a:defRPr sz="5200">
          <a:solidFill>
            <a:schemeClr val="tx1"/>
          </a:solidFill>
          <a:latin typeface="Verdana" pitchFamily="34" charset="0"/>
          <a:ea typeface="Verdana" pitchFamily="34" charset="0"/>
          <a:cs typeface="Verdana" pitchFamily="34" charset="0"/>
        </a:defRPr>
      </a:lvl6pPr>
      <a:lvl7pPr marL="1828800" algn="l" rtl="0" eaLnBrk="1" fontAlgn="base" hangingPunct="1">
        <a:spcBef>
          <a:spcPct val="0"/>
        </a:spcBef>
        <a:spcAft>
          <a:spcPct val="0"/>
        </a:spcAft>
        <a:defRPr sz="5200">
          <a:solidFill>
            <a:schemeClr val="tx1"/>
          </a:solidFill>
          <a:latin typeface="Verdana" pitchFamily="34" charset="0"/>
          <a:ea typeface="Verdana" pitchFamily="34" charset="0"/>
          <a:cs typeface="Verdana" pitchFamily="34" charset="0"/>
        </a:defRPr>
      </a:lvl7pPr>
      <a:lvl8pPr marL="2743200" algn="l" rtl="0" eaLnBrk="1" fontAlgn="base" hangingPunct="1">
        <a:spcBef>
          <a:spcPct val="0"/>
        </a:spcBef>
        <a:spcAft>
          <a:spcPct val="0"/>
        </a:spcAft>
        <a:defRPr sz="5200">
          <a:solidFill>
            <a:schemeClr val="tx1"/>
          </a:solidFill>
          <a:latin typeface="Verdana" pitchFamily="34" charset="0"/>
          <a:ea typeface="Verdana" pitchFamily="34" charset="0"/>
          <a:cs typeface="Verdana" pitchFamily="34" charset="0"/>
        </a:defRPr>
      </a:lvl8pPr>
      <a:lvl9pPr marL="3657600" algn="l" rtl="0" eaLnBrk="1" fontAlgn="base" hangingPunct="1">
        <a:spcBef>
          <a:spcPct val="0"/>
        </a:spcBef>
        <a:spcAft>
          <a:spcPct val="0"/>
        </a:spcAft>
        <a:defRPr sz="5200">
          <a:solidFill>
            <a:schemeClr val="tx1"/>
          </a:solidFill>
          <a:latin typeface="Verdana" pitchFamily="34" charset="0"/>
          <a:ea typeface="Verdana" pitchFamily="34" charset="0"/>
          <a:cs typeface="Verdana" pitchFamily="34" charset="0"/>
        </a:defRPr>
      </a:lvl9pPr>
    </p:titleStyle>
    <p:bodyStyle>
      <a:lvl1pPr marL="685800" indent="-685800" algn="l" rtl="0" eaLnBrk="1" fontAlgn="base" hangingPunct="1">
        <a:spcBef>
          <a:spcPct val="20000"/>
        </a:spcBef>
        <a:spcAft>
          <a:spcPct val="0"/>
        </a:spcAft>
        <a:buFont typeface="Arial" charset="0"/>
        <a:defRPr kern="1200">
          <a:solidFill>
            <a:srgbClr val="000000"/>
          </a:solidFill>
          <a:latin typeface="Arial" charset="0"/>
          <a:ea typeface="ＭＳ Ｐゴシック" charset="0"/>
          <a:cs typeface="ＭＳ Ｐゴシック" charset="0"/>
        </a:defRPr>
      </a:lvl1pPr>
      <a:lvl2pPr marL="304800" indent="-301626" algn="l" rtl="0" eaLnBrk="1" fontAlgn="base" hangingPunct="1">
        <a:spcBef>
          <a:spcPct val="20000"/>
        </a:spcBef>
        <a:spcAft>
          <a:spcPct val="0"/>
        </a:spcAft>
        <a:buFont typeface="Arial" charset="0"/>
        <a:buBlip>
          <a:blip r:embed="rId7"/>
        </a:buBlip>
        <a:defRPr kern="1200">
          <a:solidFill>
            <a:srgbClr val="000000"/>
          </a:solidFill>
          <a:latin typeface="Arial" charset="0"/>
          <a:ea typeface="ＭＳ Ｐゴシック" charset="0"/>
          <a:cs typeface="+mn-cs"/>
        </a:defRPr>
      </a:lvl2pPr>
      <a:lvl3pPr marL="812800" indent="-504826" algn="l" rtl="0" eaLnBrk="1" fontAlgn="base" hangingPunct="1">
        <a:spcBef>
          <a:spcPct val="20000"/>
        </a:spcBef>
        <a:spcAft>
          <a:spcPct val="0"/>
        </a:spcAft>
        <a:buFont typeface="Arial" charset="0"/>
        <a:buBlip>
          <a:blip r:embed="rId8"/>
        </a:buBlip>
        <a:defRPr kern="1200">
          <a:solidFill>
            <a:srgbClr val="000000"/>
          </a:solidFill>
          <a:latin typeface="Arial" charset="0"/>
          <a:ea typeface="ＭＳ Ｐゴシック" charset="0"/>
          <a:cs typeface="+mn-cs"/>
        </a:defRPr>
      </a:lvl3pPr>
      <a:lvl4pPr marL="1266826" indent="-450850" algn="l" rtl="0" eaLnBrk="1" fontAlgn="base" hangingPunct="1">
        <a:spcBef>
          <a:spcPct val="20000"/>
        </a:spcBef>
        <a:spcAft>
          <a:spcPct val="0"/>
        </a:spcAft>
        <a:buFont typeface="Arial" charset="0"/>
        <a:buBlip>
          <a:blip r:embed="rId9"/>
        </a:buBlip>
        <a:defRPr kern="1200">
          <a:solidFill>
            <a:srgbClr val="000000"/>
          </a:solidFill>
          <a:latin typeface="Arial" charset="0"/>
          <a:ea typeface="ＭＳ Ｐゴシック" charset="0"/>
          <a:cs typeface="+mn-cs"/>
        </a:defRPr>
      </a:lvl4pPr>
      <a:lvl5pPr marL="1622426" indent="-352426" algn="l" rtl="0" eaLnBrk="1" fontAlgn="base" hangingPunct="1">
        <a:spcBef>
          <a:spcPct val="20000"/>
        </a:spcBef>
        <a:spcAft>
          <a:spcPct val="0"/>
        </a:spcAft>
        <a:buFont typeface="Arial" charset="0"/>
        <a:buChar char="»"/>
        <a:defRPr kern="1200">
          <a:solidFill>
            <a:schemeClr val="tx1"/>
          </a:solidFill>
          <a:latin typeface="Arial" charset="0"/>
          <a:ea typeface="ＭＳ Ｐゴシック" charset="0"/>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nl-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SCD_PP-02.png" descr="SSCD_PP-02.png"/>
          <p:cNvPicPr>
            <a:picLocks noChangeAspect="1"/>
          </p:cNvPicPr>
          <p:nvPr/>
        </p:nvPicPr>
        <p:blipFill>
          <a:blip r:embed="rId7"/>
          <a:stretch>
            <a:fillRect/>
          </a:stretch>
        </p:blipFill>
        <p:spPr>
          <a:xfrm>
            <a:off x="-37367" y="-30695"/>
            <a:ext cx="24458734" cy="13777390"/>
          </a:xfrm>
          <a:prstGeom prst="rect">
            <a:avLst/>
          </a:prstGeom>
          <a:ln w="12700">
            <a:miter lim="400000"/>
          </a:ln>
        </p:spPr>
      </p:pic>
      <p:sp>
        <p:nvSpPr>
          <p:cNvPr id="3" name="Hoofdtekst - niveau één…"/>
          <p:cNvSpPr txBox="1">
            <a:spLocks noGrp="1"/>
          </p:cNvSpPr>
          <p:nvPr>
            <p:ph type="body" idx="1" hasCustomPrompt="1"/>
          </p:nvPr>
        </p:nvSpPr>
        <p:spPr>
          <a:xfrm>
            <a:off x="2602576" y="4911790"/>
            <a:ext cx="20204125" cy="8811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tekst</a:t>
            </a:r>
          </a:p>
          <a:p>
            <a:pPr lvl="1"/>
            <a:endParaRPr/>
          </a:p>
          <a:p>
            <a:pPr lvl="2"/>
            <a:endParaRPr/>
          </a:p>
          <a:p>
            <a:pPr lvl="3"/>
            <a:endParaRPr/>
          </a:p>
          <a:p>
            <a:pPr lvl="4"/>
            <a:endParaRPr/>
          </a:p>
        </p:txBody>
      </p:sp>
      <p:sp>
        <p:nvSpPr>
          <p:cNvPr id="4" name="Naam presentatie"/>
          <p:cNvSpPr txBox="1">
            <a:spLocks noGrp="1"/>
          </p:cNvSpPr>
          <p:nvPr>
            <p:ph type="title" hasCustomPrompt="1"/>
          </p:nvPr>
        </p:nvSpPr>
        <p:spPr>
          <a:xfrm>
            <a:off x="5202763" y="2574991"/>
            <a:ext cx="21971004" cy="464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Naam presentatie</a:t>
            </a:r>
          </a:p>
        </p:txBody>
      </p:sp>
      <p:sp>
        <p:nvSpPr>
          <p:cNvPr id="5" name="Dia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extLst>
      <p:ext uri="{BB962C8B-B14F-4D97-AF65-F5344CB8AC3E}">
        <p14:creationId xmlns:p14="http://schemas.microsoft.com/office/powerpoint/2010/main" val="70341373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ransition spd="med"/>
  <p:txStyles>
    <p:titleStyle>
      <a:lvl1pPr marL="0" marR="0" indent="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1pPr>
      <a:lvl2pPr marL="0" marR="0" indent="4572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2pPr>
      <a:lvl3pPr marL="0" marR="0" indent="9144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3pPr>
      <a:lvl4pPr marL="0" marR="0" indent="13716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4pPr>
      <a:lvl5pPr marL="0" marR="0" indent="18288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5pPr>
      <a:lvl6pPr marL="0" marR="0" indent="22860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6pPr>
      <a:lvl7pPr marL="0" marR="0" indent="27432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7pPr>
      <a:lvl8pPr marL="0" marR="0" indent="32004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8pPr>
      <a:lvl9pPr marL="0" marR="0" indent="36576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9pPr>
    </p:titleStyle>
    <p:bodyStyle>
      <a:lvl1pPr marL="609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1pPr>
      <a:lvl2pPr marL="1219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2pPr>
      <a:lvl3pPr marL="1828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3pPr>
      <a:lvl4pPr marL="2438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4pPr>
      <a:lvl5pPr marL="30480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5pPr>
      <a:lvl6pPr marL="3657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6pPr>
      <a:lvl7pPr marL="4267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7pPr>
      <a:lvl8pPr marL="4876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8pPr>
      <a:lvl9pPr marL="5486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SCD_PP-02.png" descr="SSCD_PP-02.png"/>
          <p:cNvPicPr>
            <a:picLocks noChangeAspect="1"/>
          </p:cNvPicPr>
          <p:nvPr/>
        </p:nvPicPr>
        <p:blipFill>
          <a:blip r:embed="rId13"/>
          <a:stretch>
            <a:fillRect/>
          </a:stretch>
        </p:blipFill>
        <p:spPr>
          <a:xfrm>
            <a:off x="-37367" y="-30695"/>
            <a:ext cx="24458734" cy="13777390"/>
          </a:xfrm>
          <a:prstGeom prst="rect">
            <a:avLst/>
          </a:prstGeom>
          <a:ln w="12700">
            <a:miter lim="400000"/>
          </a:ln>
        </p:spPr>
      </p:pic>
      <p:sp>
        <p:nvSpPr>
          <p:cNvPr id="3" name="Hoofdtekst - niveau één…"/>
          <p:cNvSpPr txBox="1">
            <a:spLocks noGrp="1"/>
          </p:cNvSpPr>
          <p:nvPr>
            <p:ph type="body" idx="1" hasCustomPrompt="1"/>
          </p:nvPr>
        </p:nvSpPr>
        <p:spPr>
          <a:xfrm>
            <a:off x="2602576" y="4911790"/>
            <a:ext cx="20204125" cy="881118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rPr lang="en-US" err="1"/>
              <a:t>T</a:t>
            </a:r>
            <a:r>
              <a:rPr err="1"/>
              <a:t>ekst</a:t>
            </a:r>
            <a:r>
              <a:rPr lang="nl-NL"/>
              <a:t> #1</a:t>
            </a:r>
          </a:p>
          <a:p>
            <a:pPr lvl="1"/>
            <a:r>
              <a:rPr lang="nl-NL"/>
              <a:t>Tekst #2</a:t>
            </a:r>
          </a:p>
          <a:p>
            <a:pPr lvl="2"/>
            <a:r>
              <a:rPr lang="nl-NL"/>
              <a:t>Tekst #3</a:t>
            </a:r>
          </a:p>
          <a:p>
            <a:pPr lvl="3"/>
            <a:r>
              <a:rPr lang="nl-NL"/>
              <a:t>Tekst #4</a:t>
            </a:r>
          </a:p>
          <a:p>
            <a:pPr lvl="4"/>
            <a:r>
              <a:rPr lang="nl-NL"/>
              <a:t>Tekst #5</a:t>
            </a:r>
          </a:p>
          <a:p>
            <a:pPr lvl="1"/>
            <a:endParaRPr/>
          </a:p>
          <a:p>
            <a:pPr lvl="1"/>
            <a:endParaRPr/>
          </a:p>
          <a:p>
            <a:pPr lvl="2"/>
            <a:endParaRPr/>
          </a:p>
          <a:p>
            <a:pPr lvl="3"/>
            <a:endParaRPr/>
          </a:p>
          <a:p>
            <a:pPr lvl="4"/>
            <a:endParaRPr/>
          </a:p>
        </p:txBody>
      </p:sp>
      <p:sp>
        <p:nvSpPr>
          <p:cNvPr id="4" name="Naam presentatie"/>
          <p:cNvSpPr txBox="1">
            <a:spLocks noGrp="1"/>
          </p:cNvSpPr>
          <p:nvPr>
            <p:ph type="title" hasCustomPrompt="1"/>
          </p:nvPr>
        </p:nvSpPr>
        <p:spPr>
          <a:xfrm>
            <a:off x="5202763" y="2574991"/>
            <a:ext cx="21971004" cy="46482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p>
            <a:r>
              <a:t>Naam </a:t>
            </a:r>
            <a:r>
              <a:rPr err="1"/>
              <a:t>presentatie</a:t>
            </a:r>
            <a:endParaRPr/>
          </a:p>
        </p:txBody>
      </p:sp>
      <p:sp>
        <p:nvSpPr>
          <p:cNvPr id="5" name="Dia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extLst>
      <p:ext uri="{BB962C8B-B14F-4D97-AF65-F5344CB8AC3E}">
        <p14:creationId xmlns:p14="http://schemas.microsoft.com/office/powerpoint/2010/main" val="39068233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7" r:id="rId3"/>
    <p:sldLayoutId id="2147483746" r:id="rId4"/>
    <p:sldLayoutId id="2147483753" r:id="rId5"/>
    <p:sldLayoutId id="2147483706" r:id="rId6"/>
    <p:sldLayoutId id="2147483707" r:id="rId7"/>
    <p:sldLayoutId id="2147483708" r:id="rId8"/>
    <p:sldLayoutId id="2147483709" r:id="rId9"/>
    <p:sldLayoutId id="2147483710" r:id="rId10"/>
    <p:sldLayoutId id="2147483711" r:id="rId11"/>
  </p:sldLayoutIdLst>
  <p:transition spd="med"/>
  <p:txStyles>
    <p:titleStyle>
      <a:lvl1pPr marL="0" marR="0" indent="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1pPr>
      <a:lvl2pPr marL="0" marR="0" indent="4572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2pPr>
      <a:lvl3pPr marL="0" marR="0" indent="9144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3pPr>
      <a:lvl4pPr marL="0" marR="0" indent="13716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4pPr>
      <a:lvl5pPr marL="0" marR="0" indent="18288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5pPr>
      <a:lvl6pPr marL="0" marR="0" indent="22860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6pPr>
      <a:lvl7pPr marL="0" marR="0" indent="27432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7pPr>
      <a:lvl8pPr marL="0" marR="0" indent="32004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8pPr>
      <a:lvl9pPr marL="0" marR="0" indent="3657600" algn="l" defTabSz="2438338" rtl="0" latinLnBrk="0">
        <a:lnSpc>
          <a:spcPct val="80000"/>
        </a:lnSpc>
        <a:spcBef>
          <a:spcPts val="0"/>
        </a:spcBef>
        <a:spcAft>
          <a:spcPts val="0"/>
        </a:spcAft>
        <a:buClrTx/>
        <a:buSzTx/>
        <a:buFontTx/>
        <a:buNone/>
        <a:tabLst/>
        <a:defRPr sz="9000" b="1" i="0" u="none" strike="noStrike" cap="none" spc="-180" baseline="0">
          <a:solidFill>
            <a:srgbClr val="FFFFFF"/>
          </a:solidFill>
          <a:uFillTx/>
          <a:latin typeface="+mn-lt"/>
          <a:ea typeface="+mn-ea"/>
          <a:cs typeface="+mn-cs"/>
          <a:sym typeface="Calibri"/>
        </a:defRPr>
      </a:lvl9pPr>
    </p:titleStyle>
    <p:bodyStyle>
      <a:lvl1pPr marL="609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1pPr>
      <a:lvl2pPr marL="1219200" marR="0" indent="-609600" algn="l" defTabSz="2438338" latinLnBrk="0">
        <a:lnSpc>
          <a:spcPct val="90000"/>
        </a:lnSpc>
        <a:spcBef>
          <a:spcPts val="4500"/>
        </a:spcBef>
        <a:spcAft>
          <a:spcPts val="0"/>
        </a:spcAft>
        <a:buClr>
          <a:srgbClr val="43979D"/>
        </a:buClr>
        <a:buSzPct val="123000"/>
        <a:buFontTx/>
        <a:buChar char="•"/>
        <a:tabLst/>
        <a:defRPr sz="4000" b="0" i="0" u="none" strike="noStrike" cap="none" spc="0" baseline="0">
          <a:solidFill>
            <a:srgbClr val="000000"/>
          </a:solidFill>
          <a:uFillTx/>
          <a:latin typeface="+mn-lt"/>
          <a:ea typeface="+mn-ea"/>
          <a:cs typeface="+mn-cs"/>
          <a:sym typeface="Calibri"/>
        </a:defRPr>
      </a:lvl2pPr>
      <a:lvl3pPr marL="18288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600" b="0" i="0" u="none" strike="noStrike" cap="none" spc="0" baseline="0">
          <a:solidFill>
            <a:srgbClr val="000000"/>
          </a:solidFill>
          <a:uFillTx/>
          <a:latin typeface="+mn-lt"/>
          <a:ea typeface="+mn-ea"/>
          <a:cs typeface="+mn-cs"/>
          <a:sym typeface="Calibri"/>
        </a:defRPr>
      </a:lvl3pPr>
      <a:lvl4pPr marL="24384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200" b="0" i="0" u="none" strike="noStrike" cap="none" spc="0" baseline="0">
          <a:solidFill>
            <a:srgbClr val="000000"/>
          </a:solidFill>
          <a:uFillTx/>
          <a:latin typeface="+mn-lt"/>
          <a:ea typeface="+mn-ea"/>
          <a:cs typeface="+mn-cs"/>
          <a:sym typeface="Calibri"/>
        </a:defRPr>
      </a:lvl4pPr>
      <a:lvl5pPr marL="30480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200" b="0" i="0" u="none" strike="noStrike" cap="none" spc="0" baseline="0">
          <a:solidFill>
            <a:srgbClr val="000000"/>
          </a:solidFill>
          <a:uFillTx/>
          <a:latin typeface="+mn-lt"/>
          <a:ea typeface="+mn-ea"/>
          <a:cs typeface="+mn-cs"/>
          <a:sym typeface="Calibri"/>
        </a:defRPr>
      </a:lvl5pPr>
      <a:lvl6pPr marL="3657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6pPr>
      <a:lvl7pPr marL="4267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7pPr>
      <a:lvl8pPr marL="4876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8pPr>
      <a:lvl9pPr marL="5486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55.xml"/><Relationship Id="rId5" Type="http://schemas.openxmlformats.org/officeDocument/2006/relationships/hyperlink" Target="http://www.ssc-dg.nl/" TargetMode="External"/><Relationship Id="rId4" Type="http://schemas.openxmlformats.org/officeDocument/2006/relationships/image" Target="../media/image3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58.xml"/><Relationship Id="rId6" Type="http://schemas.openxmlformats.org/officeDocument/2006/relationships/hyperlink" Target="http://www.ssc-dg.nl/" TargetMode="External"/><Relationship Id="rId5" Type="http://schemas.openxmlformats.org/officeDocument/2006/relationships/image" Target="../media/image43.svg"/><Relationship Id="rId4" Type="http://schemas.openxmlformats.org/officeDocument/2006/relationships/image" Target="../media/image42.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hyperlink" Target="https://ssc-dg.nl/documente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hyperlink" Target="https://ssc-dg.nl/diensten-ondersteuning/zorgaanbieders/advies-aansluiten-bij-kwaliteitsregistraties-voor-ingang-wijziging-wkkgz/"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hyperlink" Target="https://ssc-dg.nl/diensten-ondersteuning/zorgaanbieders/beoordeling-besluitvorming-deelname-registratie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sc-dg.nl/diensten-ondersteuning/zorgaanbieders/beoordeling-besluitvorming-deelname-registraties/"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3" Type="http://schemas.openxmlformats.org/officeDocument/2006/relationships/image" Target="../media/image63.svg"/><Relationship Id="rId7" Type="http://schemas.openxmlformats.org/officeDocument/2006/relationships/image" Target="../media/image67.sv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35.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hyperlink" Target="https://ssc-dg.nl/diensten-ondersteuning/zorgaanbieders/beoordeling-besluitvorming-deelname-registraties/" TargetMode="Externa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microsoft.com/office/2018/10/relationships/comments" Target="../comments/modernComment_7F8D51C6_F1575FB4.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sv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7DBBBD6-682E-1E51-2493-AC637A977293}"/>
              </a:ext>
            </a:extLst>
          </p:cNvPr>
          <p:cNvSpPr>
            <a:spLocks noGrp="1"/>
          </p:cNvSpPr>
          <p:nvPr>
            <p:ph type="body" sz="quarter" idx="21"/>
          </p:nvPr>
        </p:nvSpPr>
        <p:spPr>
          <a:xfrm>
            <a:off x="2556007" y="2529596"/>
            <a:ext cx="20221063" cy="5494264"/>
          </a:xfrm>
        </p:spPr>
        <p:txBody>
          <a:bodyPr>
            <a:normAutofit/>
          </a:bodyPr>
          <a:lstStyle/>
          <a:p>
            <a:pPr algn="l"/>
            <a:r>
              <a:rPr lang="nl-NL" sz="10400" dirty="0"/>
              <a:t>Informatiesessie wetswijziging </a:t>
            </a:r>
            <a:r>
              <a:rPr lang="nl-NL" sz="10400" dirty="0" err="1"/>
              <a:t>Wkkgz</a:t>
            </a:r>
            <a:r>
              <a:rPr lang="nl-NL" sz="10400" dirty="0"/>
              <a:t> voor klinieken</a:t>
            </a:r>
          </a:p>
          <a:p>
            <a:endParaRPr lang="nl-NL" dirty="0"/>
          </a:p>
          <a:p>
            <a:endParaRPr lang="nl-NL" sz="5200" dirty="0"/>
          </a:p>
          <a:p>
            <a:r>
              <a:rPr lang="nl-NL" sz="5200" dirty="0"/>
              <a:t>Woensdag 15 oktober 2025</a:t>
            </a:r>
          </a:p>
          <a:p>
            <a:endParaRPr lang="nl-NL" dirty="0"/>
          </a:p>
        </p:txBody>
      </p:sp>
      <p:pic>
        <p:nvPicPr>
          <p:cNvPr id="6" name="Picture 2" descr="Ministerie-VWS-logo - Team Sportservice">
            <a:extLst>
              <a:ext uri="{FF2B5EF4-FFF2-40B4-BE49-F238E27FC236}">
                <a16:creationId xmlns:a16="http://schemas.microsoft.com/office/drawing/2014/main" id="{A3777B25-8837-C6EA-901A-768A918FC3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620" y="11176914"/>
            <a:ext cx="4319676" cy="17332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59A3E7F4-02E2-F02F-9173-DC3097472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0337" y="11252733"/>
            <a:ext cx="5281279" cy="15816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ten voor logo nvz">
            <a:extLst>
              <a:ext uri="{FF2B5EF4-FFF2-40B4-BE49-F238E27FC236}">
                <a16:creationId xmlns:a16="http://schemas.microsoft.com/office/drawing/2014/main" id="{AED7D725-124E-35F3-D6F1-E824034746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2560" y="11311077"/>
            <a:ext cx="4629779" cy="14649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ogo ZKN | Pure Talent">
            <a:extLst>
              <a:ext uri="{FF2B5EF4-FFF2-40B4-BE49-F238E27FC236}">
                <a16:creationId xmlns:a16="http://schemas.microsoft.com/office/drawing/2014/main" id="{6187E48F-F3A9-D5D0-0049-0334BD1971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89892" y="11457902"/>
            <a:ext cx="4685180" cy="11712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65E1232D-C708-4298-1682-BB57FDE4A5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47603" y="11248212"/>
            <a:ext cx="28670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00893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377A07-B563-DD62-D82D-E5CDF07777C2}"/>
              </a:ext>
            </a:extLst>
          </p:cNvPr>
          <p:cNvSpPr>
            <a:spLocks noGrp="1"/>
          </p:cNvSpPr>
          <p:nvPr>
            <p:ph type="body" sz="quarter" idx="21"/>
          </p:nvPr>
        </p:nvSpPr>
        <p:spPr>
          <a:xfrm>
            <a:off x="1343028" y="1154949"/>
            <a:ext cx="20221063" cy="1816444"/>
          </a:xfrm>
        </p:spPr>
        <p:txBody>
          <a:bodyPr>
            <a:normAutofit fontScale="92500" lnSpcReduction="20000"/>
          </a:bodyPr>
          <a:lstStyle/>
          <a:p>
            <a:r>
              <a:rPr lang="nl-NL"/>
              <a:t>Op basis van het advies van de IGC en DGC besluit het Zorginstituut over opname in register</a:t>
            </a:r>
          </a:p>
        </p:txBody>
      </p:sp>
      <p:sp>
        <p:nvSpPr>
          <p:cNvPr id="4" name="Rechthoek 3">
            <a:extLst>
              <a:ext uri="{FF2B5EF4-FFF2-40B4-BE49-F238E27FC236}">
                <a16:creationId xmlns:a16="http://schemas.microsoft.com/office/drawing/2014/main" id="{103C2E60-D250-6A5B-A0A5-383B7BB47579}"/>
              </a:ext>
            </a:extLst>
          </p:cNvPr>
          <p:cNvSpPr/>
          <p:nvPr/>
        </p:nvSpPr>
        <p:spPr>
          <a:xfrm>
            <a:off x="1969475" y="3731345"/>
            <a:ext cx="6940061" cy="2180492"/>
          </a:xfrm>
          <a:prstGeom prst="rect">
            <a:avLst/>
          </a:prstGeom>
          <a:solidFill>
            <a:srgbClr val="FFFFFF"/>
          </a:solidFill>
          <a:ln w="38100" cap="flat">
            <a:solidFill>
              <a:srgbClr val="009BA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r>
              <a:rPr lang="nl-NL" sz="4400" b="1">
                <a:solidFill>
                  <a:srgbClr val="009BA4"/>
                </a:solidFill>
                <a:latin typeface="+mn-lt"/>
                <a:sym typeface="Helvetica Neue Medium"/>
              </a:rPr>
              <a:t>IGC</a:t>
            </a:r>
          </a:p>
          <a:p>
            <a:pPr defTabSz="825500"/>
            <a:r>
              <a:rPr lang="nl-NL" sz="4000" b="1" i="1">
                <a:solidFill>
                  <a:srgbClr val="009BA4"/>
                </a:solidFill>
                <a:latin typeface="+mn-lt"/>
                <a:sym typeface="Helvetica Neue Medium"/>
              </a:rPr>
              <a:t>Toets op </a:t>
            </a:r>
            <a:r>
              <a:rPr lang="nl-NL" sz="4000" b="1" i="1" err="1">
                <a:solidFill>
                  <a:srgbClr val="009BA4"/>
                </a:solidFill>
                <a:latin typeface="+mn-lt"/>
                <a:sym typeface="Helvetica Neue Medium"/>
              </a:rPr>
              <a:t>inhoudsgovernance</a:t>
            </a:r>
            <a:r>
              <a:rPr lang="nl-NL" sz="4000" b="1" i="1">
                <a:solidFill>
                  <a:srgbClr val="009BA4"/>
                </a:solidFill>
                <a:latin typeface="+mn-lt"/>
                <a:sym typeface="Helvetica Neue Medium"/>
              </a:rPr>
              <a:t>-criteria</a:t>
            </a:r>
          </a:p>
        </p:txBody>
      </p:sp>
      <p:sp>
        <p:nvSpPr>
          <p:cNvPr id="5" name="Rechthoek 4">
            <a:extLst>
              <a:ext uri="{FF2B5EF4-FFF2-40B4-BE49-F238E27FC236}">
                <a16:creationId xmlns:a16="http://schemas.microsoft.com/office/drawing/2014/main" id="{D85FC122-DB5C-D81B-DCEC-E2897BA3A942}"/>
              </a:ext>
            </a:extLst>
          </p:cNvPr>
          <p:cNvSpPr/>
          <p:nvPr/>
        </p:nvSpPr>
        <p:spPr>
          <a:xfrm>
            <a:off x="1969476" y="6366612"/>
            <a:ext cx="6940061" cy="3088284"/>
          </a:xfrm>
          <a:prstGeom prst="rect">
            <a:avLst/>
          </a:prstGeom>
          <a:solidFill>
            <a:srgbClr val="FFFFFF"/>
          </a:solidFill>
          <a:ln w="38100" cap="flat">
            <a:solidFill>
              <a:srgbClr val="009BA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r>
              <a:rPr lang="nl-NL" sz="4400" b="1">
                <a:solidFill>
                  <a:srgbClr val="009BA4"/>
                </a:solidFill>
                <a:latin typeface="+mn-lt"/>
                <a:sym typeface="Helvetica Neue Medium"/>
              </a:rPr>
              <a:t>DGC</a:t>
            </a:r>
          </a:p>
          <a:p>
            <a:pPr defTabSz="825500"/>
            <a:r>
              <a:rPr lang="nl-NL" sz="4000" b="1" i="1">
                <a:solidFill>
                  <a:srgbClr val="009BA4"/>
                </a:solidFill>
                <a:latin typeface="+mn-lt"/>
                <a:sym typeface="Helvetica Neue Medium"/>
              </a:rPr>
              <a:t>Toets op </a:t>
            </a:r>
            <a:r>
              <a:rPr lang="nl-NL" sz="4000" b="1" i="1" err="1">
                <a:solidFill>
                  <a:srgbClr val="009BA4"/>
                </a:solidFill>
                <a:latin typeface="+mn-lt"/>
                <a:sym typeface="Helvetica Neue Medium"/>
              </a:rPr>
              <a:t>datagovernance</a:t>
            </a:r>
            <a:r>
              <a:rPr lang="nl-NL" sz="4000" b="1" i="1">
                <a:solidFill>
                  <a:srgbClr val="009BA4"/>
                </a:solidFill>
                <a:latin typeface="+mn-lt"/>
                <a:sym typeface="Helvetica Neue Medium"/>
              </a:rPr>
              <a:t>-criteria</a:t>
            </a:r>
          </a:p>
          <a:p>
            <a:pPr defTabSz="825500"/>
            <a:endParaRPr lang="nl-NL" sz="4000" b="1" i="1">
              <a:solidFill>
                <a:srgbClr val="009BA4"/>
              </a:solidFill>
              <a:latin typeface="+mn-lt"/>
              <a:sym typeface="Helvetica Neue Medium"/>
            </a:endParaRPr>
          </a:p>
          <a:p>
            <a:pPr defTabSz="825500"/>
            <a:endParaRPr lang="nl-NL" sz="4000" b="1" i="1">
              <a:solidFill>
                <a:srgbClr val="009BA4"/>
              </a:solidFill>
              <a:latin typeface="+mn-lt"/>
              <a:sym typeface="Helvetica Neue Medium"/>
            </a:endParaRPr>
          </a:p>
        </p:txBody>
      </p:sp>
      <p:sp>
        <p:nvSpPr>
          <p:cNvPr id="6" name="Rechthoek 5">
            <a:extLst>
              <a:ext uri="{FF2B5EF4-FFF2-40B4-BE49-F238E27FC236}">
                <a16:creationId xmlns:a16="http://schemas.microsoft.com/office/drawing/2014/main" id="{41A564E2-C82F-8FE4-F76B-25889856A0B3}"/>
              </a:ext>
            </a:extLst>
          </p:cNvPr>
          <p:cNvSpPr/>
          <p:nvPr/>
        </p:nvSpPr>
        <p:spPr>
          <a:xfrm>
            <a:off x="13469814" y="4745887"/>
            <a:ext cx="6940061" cy="3075709"/>
          </a:xfrm>
          <a:prstGeom prst="rect">
            <a:avLst/>
          </a:prstGeom>
          <a:solidFill>
            <a:srgbClr val="FFFFFF"/>
          </a:solidFill>
          <a:ln w="38100" cap="flat">
            <a:solidFill>
              <a:srgbClr val="009BA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r>
              <a:rPr lang="nl-NL" sz="4400" b="1">
                <a:solidFill>
                  <a:srgbClr val="009BA4"/>
                </a:solidFill>
                <a:latin typeface="+mn-lt"/>
                <a:sym typeface="Helvetica Neue Medium"/>
              </a:rPr>
              <a:t>Zorginstituut</a:t>
            </a:r>
          </a:p>
          <a:p>
            <a:pPr defTabSz="825500"/>
            <a:r>
              <a:rPr lang="nl-NL" sz="4000" b="1" i="1">
                <a:solidFill>
                  <a:srgbClr val="009BA4"/>
                </a:solidFill>
                <a:latin typeface="+mn-lt"/>
                <a:sym typeface="Helvetica Neue Medium"/>
              </a:rPr>
              <a:t>Besluit opname register o.b.v. wettelijke criteria + advies commissies</a:t>
            </a:r>
            <a:endParaRPr lang="nl-NL" sz="4000" b="1" i="1">
              <a:solidFill>
                <a:srgbClr val="009BA4"/>
              </a:solidFill>
              <a:latin typeface="+mn-lt"/>
            </a:endParaRPr>
          </a:p>
        </p:txBody>
      </p:sp>
      <p:sp>
        <p:nvSpPr>
          <p:cNvPr id="7" name="Gelijkbenige driehoek 6">
            <a:extLst>
              <a:ext uri="{FF2B5EF4-FFF2-40B4-BE49-F238E27FC236}">
                <a16:creationId xmlns:a16="http://schemas.microsoft.com/office/drawing/2014/main" id="{45F6255D-EC04-D93E-C4A6-F169FBC372B1}"/>
              </a:ext>
            </a:extLst>
          </p:cNvPr>
          <p:cNvSpPr/>
          <p:nvPr/>
        </p:nvSpPr>
        <p:spPr>
          <a:xfrm rot="5400000">
            <a:off x="8332745" y="5660953"/>
            <a:ext cx="5977632" cy="1740877"/>
          </a:xfrm>
          <a:prstGeom prst="triangle">
            <a:avLst/>
          </a:prstGeom>
          <a:solidFill>
            <a:srgbClr val="D9F0F1"/>
          </a:solidFill>
          <a:ln w="12700" cap="flat">
            <a:solidFill>
              <a:srgbClr val="009BA4"/>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4400" b="0" i="0" u="none" strike="noStrike" cap="none" spc="0" normalizeH="0" baseline="0">
                <a:ln>
                  <a:noFill/>
                </a:ln>
                <a:solidFill>
                  <a:srgbClr val="009BA4"/>
                </a:solidFill>
                <a:effectLst/>
                <a:uFillTx/>
                <a:latin typeface="+mn-lt"/>
                <a:ea typeface="Helvetica Neue Medium"/>
                <a:cs typeface="Helvetica Neue Medium"/>
                <a:sym typeface="Helvetica Neue Medium"/>
              </a:rPr>
              <a:t>Advies</a:t>
            </a:r>
          </a:p>
        </p:txBody>
      </p:sp>
      <p:sp>
        <p:nvSpPr>
          <p:cNvPr id="8" name="Rechthoek 7">
            <a:extLst>
              <a:ext uri="{FF2B5EF4-FFF2-40B4-BE49-F238E27FC236}">
                <a16:creationId xmlns:a16="http://schemas.microsoft.com/office/drawing/2014/main" id="{9709FF87-59A5-E0BF-4A7D-0FA3A21F3B90}"/>
              </a:ext>
            </a:extLst>
          </p:cNvPr>
          <p:cNvSpPr/>
          <p:nvPr/>
        </p:nvSpPr>
        <p:spPr>
          <a:xfrm>
            <a:off x="13469814" y="8984873"/>
            <a:ext cx="6940061" cy="3448549"/>
          </a:xfrm>
          <a:prstGeom prst="rect">
            <a:avLst/>
          </a:prstGeom>
          <a:solidFill>
            <a:srgbClr val="D9F0F1"/>
          </a:solidFill>
          <a:ln w="28575" cap="flat">
            <a:solidFill>
              <a:srgbClr val="009BA4"/>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50800" rIns="50800" bIns="50800" numCol="1" spcCol="38100" rtlCol="0" anchor="ctr">
            <a:noAutofit/>
          </a:bodyPr>
          <a:lstStyle/>
          <a:p>
            <a:pPr marR="0" algn="l" defTabSz="825500" rtl="0" fontAlgn="auto" latinLnBrk="0" hangingPunct="0">
              <a:lnSpc>
                <a:spcPct val="100000"/>
              </a:lnSpc>
              <a:spcBef>
                <a:spcPts val="0"/>
              </a:spcBef>
              <a:spcAft>
                <a:spcPts val="0"/>
              </a:spcAft>
              <a:buClrTx/>
              <a:buSzTx/>
              <a:tabLst/>
            </a:pPr>
            <a:r>
              <a:rPr lang="nl-NL" sz="3600">
                <a:solidFill>
                  <a:srgbClr val="009BA4"/>
                </a:solidFill>
                <a:latin typeface="+mn-lt"/>
                <a:ea typeface="Helvetica Neue Medium"/>
                <a:cs typeface="Helvetica Neue Medium"/>
                <a:sym typeface="Helvetica Neue Medium"/>
              </a:rPr>
              <a:t>Register:</a:t>
            </a:r>
          </a:p>
          <a:p>
            <a:pPr marL="457200" indent="-457200" algn="l" defTabSz="825500">
              <a:buFontTx/>
              <a:buChar char="-"/>
            </a:pPr>
            <a:r>
              <a:rPr lang="nl-NL" sz="3600">
                <a:solidFill>
                  <a:srgbClr val="009BA4"/>
                </a:solidFill>
                <a:latin typeface="+mn-lt"/>
                <a:ea typeface="Helvetica Neue Medium"/>
                <a:cs typeface="Helvetica Neue Medium"/>
                <a:sym typeface="Helvetica Neue Medium"/>
              </a:rPr>
              <a:t>Wettelijke grondslag verwerking </a:t>
            </a:r>
            <a:r>
              <a:rPr lang="nl-NL" sz="3600" err="1">
                <a:solidFill>
                  <a:srgbClr val="009BA4"/>
                </a:solidFill>
                <a:latin typeface="+mn-lt"/>
                <a:ea typeface="Helvetica Neue Medium"/>
                <a:cs typeface="Helvetica Neue Medium"/>
                <a:sym typeface="Helvetica Neue Medium"/>
              </a:rPr>
              <a:t>gepseudonimiseerde</a:t>
            </a:r>
            <a:r>
              <a:rPr lang="nl-NL" sz="3600">
                <a:solidFill>
                  <a:srgbClr val="009BA4"/>
                </a:solidFill>
                <a:latin typeface="+mn-lt"/>
                <a:ea typeface="Helvetica Neue Medium"/>
                <a:cs typeface="Helvetica Neue Medium"/>
                <a:sym typeface="Helvetica Neue Medium"/>
              </a:rPr>
              <a:t> (bijzondere) persoonsgegevens</a:t>
            </a:r>
            <a:endParaRPr lang="nl-NL" sz="3600">
              <a:solidFill>
                <a:srgbClr val="009BA4"/>
              </a:solidFill>
              <a:latin typeface="Calibri"/>
            </a:endParaRPr>
          </a:p>
          <a:p>
            <a:pPr marL="457200" marR="0" indent="-457200" algn="l" defTabSz="825500" rtl="0" fontAlgn="auto" latinLnBrk="0" hangingPunct="0">
              <a:lnSpc>
                <a:spcPct val="100000"/>
              </a:lnSpc>
              <a:spcBef>
                <a:spcPts val="0"/>
              </a:spcBef>
              <a:spcAft>
                <a:spcPts val="0"/>
              </a:spcAft>
              <a:buClrTx/>
              <a:buSzTx/>
              <a:buFontTx/>
              <a:buChar char="-"/>
              <a:tabLst/>
            </a:pPr>
            <a:r>
              <a:rPr lang="nl-NL" sz="3600">
                <a:solidFill>
                  <a:srgbClr val="009BA4"/>
                </a:solidFill>
                <a:latin typeface="+mn-lt"/>
                <a:ea typeface="Helvetica Neue Medium"/>
                <a:cs typeface="Helvetica Neue Medium"/>
                <a:sym typeface="Helvetica Neue Medium"/>
              </a:rPr>
              <a:t>Aanleverplicht zorgaanbieders</a:t>
            </a:r>
            <a:endParaRPr lang="nl-NL" sz="3600">
              <a:solidFill>
                <a:srgbClr val="009BA4"/>
              </a:solidFill>
              <a:latin typeface="+mn-lt"/>
              <a:ea typeface="Helvetica Neue Medium"/>
              <a:cs typeface="Helvetica Neue Medium"/>
            </a:endParaRPr>
          </a:p>
          <a:p>
            <a:pPr marL="457200" indent="-457200" algn="l" defTabSz="825500">
              <a:buFontTx/>
              <a:buChar char="-"/>
            </a:pPr>
            <a:r>
              <a:rPr lang="nl-NL" sz="3600">
                <a:solidFill>
                  <a:srgbClr val="009BA4"/>
                </a:solidFill>
                <a:latin typeface="+mn-lt"/>
                <a:ea typeface="Helvetica Neue Medium"/>
                <a:cs typeface="Helvetica Neue Medium"/>
                <a:sym typeface="Helvetica Neue Medium"/>
              </a:rPr>
              <a:t>Structurele financiering</a:t>
            </a:r>
            <a:endParaRPr lang="nl-NL" sz="3600">
              <a:solidFill>
                <a:srgbClr val="009BA4"/>
              </a:solidFill>
              <a:latin typeface="+mn-lt"/>
              <a:ea typeface="Helvetica Neue Medium"/>
              <a:cs typeface="Helvetica Neue Medium"/>
            </a:endParaRPr>
          </a:p>
        </p:txBody>
      </p:sp>
      <p:sp>
        <p:nvSpPr>
          <p:cNvPr id="3" name="Rechthoek 2">
            <a:extLst>
              <a:ext uri="{FF2B5EF4-FFF2-40B4-BE49-F238E27FC236}">
                <a16:creationId xmlns:a16="http://schemas.microsoft.com/office/drawing/2014/main" id="{47A6201A-957C-C892-FCFF-02E5E664A492}"/>
              </a:ext>
            </a:extLst>
          </p:cNvPr>
          <p:cNvSpPr/>
          <p:nvPr/>
        </p:nvSpPr>
        <p:spPr>
          <a:xfrm>
            <a:off x="1969475" y="9807833"/>
            <a:ext cx="6940061" cy="3448549"/>
          </a:xfrm>
          <a:prstGeom prst="rect">
            <a:avLst/>
          </a:prstGeom>
          <a:solidFill>
            <a:srgbClr val="D9F0F1"/>
          </a:solidFill>
          <a:ln w="28575" cap="flat">
            <a:solidFill>
              <a:srgbClr val="009BA4"/>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50800" rIns="50800" bIns="50800" numCol="1" spcCol="38100" rtlCol="0" anchor="ctr">
            <a:noAutofit/>
          </a:bodyPr>
          <a:lstStyle/>
          <a:p>
            <a:pPr algn="l" defTabSz="825500"/>
            <a:r>
              <a:rPr lang="nl-NL" sz="3600">
                <a:solidFill>
                  <a:srgbClr val="009BA4"/>
                </a:solidFill>
                <a:latin typeface="+mn-lt"/>
                <a:sym typeface="Helvetica Neue Medium"/>
              </a:rPr>
              <a:t>Per commissie 2 leden namens 4 perspectieven:</a:t>
            </a:r>
          </a:p>
          <a:p>
            <a:pPr marL="571500" indent="-571500" algn="l" defTabSz="825500">
              <a:buFont typeface="Arial" panose="020B0604020202020204" pitchFamily="34" charset="0"/>
              <a:buChar char="•"/>
            </a:pPr>
            <a:r>
              <a:rPr lang="nl-NL" sz="3600">
                <a:solidFill>
                  <a:srgbClr val="009BA4"/>
                </a:solidFill>
                <a:latin typeface="+mn-lt"/>
                <a:sym typeface="Helvetica Neue Medium"/>
              </a:rPr>
              <a:t>Patiënten</a:t>
            </a:r>
          </a:p>
          <a:p>
            <a:pPr marL="571500" indent="-571500" algn="l" defTabSz="825500">
              <a:buFont typeface="Arial" panose="020B0604020202020204" pitchFamily="34" charset="0"/>
              <a:buChar char="•"/>
            </a:pPr>
            <a:r>
              <a:rPr lang="nl-NL" sz="3600">
                <a:solidFill>
                  <a:srgbClr val="009BA4"/>
                </a:solidFill>
                <a:latin typeface="+mn-lt"/>
                <a:sym typeface="Helvetica Neue Medium"/>
              </a:rPr>
              <a:t>Zorgverleners</a:t>
            </a:r>
          </a:p>
          <a:p>
            <a:pPr marL="571500" indent="-571500" algn="l" defTabSz="825500">
              <a:buFont typeface="Arial" panose="020B0604020202020204" pitchFamily="34" charset="0"/>
              <a:buChar char="•"/>
            </a:pPr>
            <a:r>
              <a:rPr lang="nl-NL" sz="3600" b="1">
                <a:solidFill>
                  <a:srgbClr val="009BA4"/>
                </a:solidFill>
                <a:latin typeface="+mn-lt"/>
                <a:sym typeface="Helvetica Neue Medium"/>
              </a:rPr>
              <a:t>Zorgaanbieders</a:t>
            </a:r>
          </a:p>
          <a:p>
            <a:pPr marL="571500" indent="-571500" algn="l" defTabSz="825500">
              <a:buFont typeface="Arial" panose="020B0604020202020204" pitchFamily="34" charset="0"/>
              <a:buChar char="•"/>
            </a:pPr>
            <a:r>
              <a:rPr lang="nl-NL" sz="3600">
                <a:solidFill>
                  <a:srgbClr val="009BA4"/>
                </a:solidFill>
                <a:latin typeface="+mn-lt"/>
                <a:sym typeface="Helvetica Neue Medium"/>
              </a:rPr>
              <a:t>Zorgverzekeraars</a:t>
            </a:r>
          </a:p>
        </p:txBody>
      </p:sp>
      <p:sp>
        <p:nvSpPr>
          <p:cNvPr id="9" name="Rechthoek 8">
            <a:extLst>
              <a:ext uri="{FF2B5EF4-FFF2-40B4-BE49-F238E27FC236}">
                <a16:creationId xmlns:a16="http://schemas.microsoft.com/office/drawing/2014/main" id="{5D3A6727-5729-4F00-BBA9-9FA357E4B92A}"/>
              </a:ext>
            </a:extLst>
          </p:cNvPr>
          <p:cNvSpPr/>
          <p:nvPr/>
        </p:nvSpPr>
        <p:spPr>
          <a:xfrm>
            <a:off x="2184475" y="8500759"/>
            <a:ext cx="6510060" cy="753737"/>
          </a:xfrm>
          <a:prstGeom prst="rect">
            <a:avLst/>
          </a:prstGeom>
          <a:solidFill>
            <a:srgbClr val="FFFFFF"/>
          </a:solidFill>
          <a:ln w="38100" cap="flat">
            <a:solidFill>
              <a:srgbClr val="009BA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r>
              <a:rPr lang="nl-NL" sz="3600" b="1">
                <a:solidFill>
                  <a:srgbClr val="009BA4"/>
                </a:solidFill>
                <a:latin typeface="+mn-lt"/>
                <a:sym typeface="Helvetica Neue Medium"/>
              </a:rPr>
              <a:t>SSC-DG ter ondersteuning</a:t>
            </a:r>
            <a:endParaRPr lang="nl-NL" sz="4000" b="1" i="1">
              <a:solidFill>
                <a:srgbClr val="009BA4"/>
              </a:solidFill>
              <a:latin typeface="+mn-lt"/>
              <a:sym typeface="Helvetica Neue Medium"/>
            </a:endParaRPr>
          </a:p>
        </p:txBody>
      </p:sp>
    </p:spTree>
    <p:extLst>
      <p:ext uri="{BB962C8B-B14F-4D97-AF65-F5344CB8AC3E}">
        <p14:creationId xmlns:p14="http://schemas.microsoft.com/office/powerpoint/2010/main" val="3268531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3F90D8F-CEE7-5892-EE94-62DAE5633E5D}"/>
              </a:ext>
            </a:extLst>
          </p:cNvPr>
          <p:cNvSpPr>
            <a:spLocks noGrp="1"/>
          </p:cNvSpPr>
          <p:nvPr>
            <p:ph type="body" sz="quarter" idx="21"/>
          </p:nvPr>
        </p:nvSpPr>
        <p:spPr/>
        <p:txBody>
          <a:bodyPr>
            <a:normAutofit fontScale="92500" lnSpcReduction="20000"/>
          </a:bodyPr>
          <a:lstStyle/>
          <a:p>
            <a:pPr algn="l"/>
            <a:r>
              <a:rPr lang="nl-NL"/>
              <a:t>Kwaliteitsregistraties in het register voldoen aan verschillende wettelijke eisen</a:t>
            </a:r>
          </a:p>
        </p:txBody>
      </p:sp>
      <p:sp>
        <p:nvSpPr>
          <p:cNvPr id="3" name="Tijdelijke aanduiding voor tekst 2">
            <a:extLst>
              <a:ext uri="{FF2B5EF4-FFF2-40B4-BE49-F238E27FC236}">
                <a16:creationId xmlns:a16="http://schemas.microsoft.com/office/drawing/2014/main" id="{DBE9B879-E385-34C1-87FE-B65F7252D31B}"/>
              </a:ext>
            </a:extLst>
          </p:cNvPr>
          <p:cNvSpPr>
            <a:spLocks noGrp="1"/>
          </p:cNvSpPr>
          <p:nvPr>
            <p:ph type="body" idx="1"/>
          </p:nvPr>
        </p:nvSpPr>
        <p:spPr>
          <a:xfrm>
            <a:off x="2084986" y="4989442"/>
            <a:ext cx="19705333" cy="7778491"/>
          </a:xfrm>
        </p:spPr>
        <p:txBody>
          <a:bodyPr/>
          <a:lstStyle/>
          <a:p>
            <a:r>
              <a:rPr lang="nl-NL"/>
              <a:t>Doelstellingen Leren &amp; verbeteren en Samen beslissen</a:t>
            </a:r>
          </a:p>
          <a:p>
            <a:r>
              <a:rPr lang="nl-NL"/>
              <a:t>Privacy- en beveiligingseisen</a:t>
            </a:r>
          </a:p>
          <a:p>
            <a:r>
              <a:rPr lang="nl-NL"/>
              <a:t>Noodzakelijkheid, proportionaliteit en subsidiariteit</a:t>
            </a:r>
          </a:p>
          <a:p>
            <a:r>
              <a:rPr lang="nl-NL"/>
              <a:t>Draagvlaktoets, o.a.</a:t>
            </a:r>
          </a:p>
          <a:p>
            <a:pPr lvl="1"/>
            <a:r>
              <a:rPr lang="nl-NL"/>
              <a:t>Inrichting en governance van de registratiehouder en dataverwerker</a:t>
            </a:r>
          </a:p>
          <a:p>
            <a:pPr lvl="1"/>
            <a:r>
              <a:rPr lang="nl-NL"/>
              <a:t>Wijze van aanlevering, verwerking en terugkoppeling</a:t>
            </a:r>
          </a:p>
          <a:p>
            <a:endParaRPr lang="nl-NL"/>
          </a:p>
        </p:txBody>
      </p:sp>
    </p:spTree>
    <p:extLst>
      <p:ext uri="{BB962C8B-B14F-4D97-AF65-F5344CB8AC3E}">
        <p14:creationId xmlns:p14="http://schemas.microsoft.com/office/powerpoint/2010/main" val="40848453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C0472C7-F31D-0986-73F3-A84C326F3745}"/>
              </a:ext>
            </a:extLst>
          </p:cNvPr>
          <p:cNvSpPr>
            <a:spLocks noGrp="1"/>
          </p:cNvSpPr>
          <p:nvPr>
            <p:ph type="body" sz="quarter" idx="21"/>
          </p:nvPr>
        </p:nvSpPr>
        <p:spPr>
          <a:xfrm>
            <a:off x="1203457" y="1577096"/>
            <a:ext cx="20221063" cy="1816444"/>
          </a:xfrm>
        </p:spPr>
        <p:txBody>
          <a:bodyPr>
            <a:normAutofit fontScale="92500" lnSpcReduction="20000"/>
          </a:bodyPr>
          <a:lstStyle/>
          <a:p>
            <a:pPr algn="l"/>
            <a:r>
              <a:rPr lang="nl-NL"/>
              <a:t>Het SSC-DG ondersteunt de DGC bij het bereiken van haar doelen</a:t>
            </a:r>
          </a:p>
        </p:txBody>
      </p:sp>
      <p:sp>
        <p:nvSpPr>
          <p:cNvPr id="3" name="Tijdelijke aanduiding voor tekst 2">
            <a:extLst>
              <a:ext uri="{FF2B5EF4-FFF2-40B4-BE49-F238E27FC236}">
                <a16:creationId xmlns:a16="http://schemas.microsoft.com/office/drawing/2014/main" id="{9495BDD0-95A1-637F-EF40-649148FA4D5A}"/>
              </a:ext>
            </a:extLst>
          </p:cNvPr>
          <p:cNvSpPr>
            <a:spLocks noGrp="1"/>
          </p:cNvSpPr>
          <p:nvPr>
            <p:ph type="body" idx="1"/>
          </p:nvPr>
        </p:nvSpPr>
        <p:spPr>
          <a:xfrm>
            <a:off x="1250026" y="3959290"/>
            <a:ext cx="20204125" cy="8811183"/>
          </a:xfrm>
        </p:spPr>
        <p:txBody>
          <a:bodyPr>
            <a:normAutofit/>
          </a:bodyPr>
          <a:lstStyle/>
          <a:p>
            <a:pPr marL="0" indent="0">
              <a:buNone/>
            </a:pPr>
            <a:r>
              <a:rPr lang="nl-NL"/>
              <a:t>Onder aansturing van DGC vertaalt SSC-DG landelijke visie naar concrete: </a:t>
            </a:r>
          </a:p>
          <a:p>
            <a:r>
              <a:rPr lang="nl-NL"/>
              <a:t>benodigde afspraken tussen partijen </a:t>
            </a:r>
          </a:p>
          <a:p>
            <a:r>
              <a:rPr lang="nl-NL"/>
              <a:t>eenduidige interpretatie en uitleg </a:t>
            </a:r>
          </a:p>
          <a:p>
            <a:r>
              <a:rPr lang="nl-NL"/>
              <a:t>ondersteunende producten en diensten</a:t>
            </a:r>
          </a:p>
        </p:txBody>
      </p:sp>
      <p:sp>
        <p:nvSpPr>
          <p:cNvPr id="4" name="Rechthoek 3">
            <a:extLst>
              <a:ext uri="{FF2B5EF4-FFF2-40B4-BE49-F238E27FC236}">
                <a16:creationId xmlns:a16="http://schemas.microsoft.com/office/drawing/2014/main" id="{A535FF1C-F296-D6D7-76B5-F063DD7C2FB1}"/>
              </a:ext>
            </a:extLst>
          </p:cNvPr>
          <p:cNvSpPr/>
          <p:nvPr/>
        </p:nvSpPr>
        <p:spPr>
          <a:xfrm>
            <a:off x="15145142" y="6756940"/>
            <a:ext cx="4348065" cy="933061"/>
          </a:xfrm>
          <a:prstGeom prst="rect">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a:ln>
                  <a:noFill/>
                </a:ln>
                <a:solidFill>
                  <a:srgbClr val="FFFFFF"/>
                </a:solidFill>
                <a:effectLst/>
                <a:uFillTx/>
                <a:latin typeface="+mn-lt"/>
                <a:ea typeface="Helvetica Neue Medium"/>
                <a:cs typeface="Helvetica Neue Medium"/>
                <a:sym typeface="Helvetica Neue Medium"/>
              </a:rPr>
              <a:t>Zorgaanbieder</a:t>
            </a:r>
          </a:p>
        </p:txBody>
      </p:sp>
      <p:sp>
        <p:nvSpPr>
          <p:cNvPr id="5" name="Rechthoek 4">
            <a:extLst>
              <a:ext uri="{FF2B5EF4-FFF2-40B4-BE49-F238E27FC236}">
                <a16:creationId xmlns:a16="http://schemas.microsoft.com/office/drawing/2014/main" id="{7335449A-1E9E-B579-B1FA-4B60D47D6926}"/>
              </a:ext>
            </a:extLst>
          </p:cNvPr>
          <p:cNvSpPr/>
          <p:nvPr/>
        </p:nvSpPr>
        <p:spPr>
          <a:xfrm>
            <a:off x="11411343" y="11921985"/>
            <a:ext cx="4348065" cy="933061"/>
          </a:xfrm>
          <a:prstGeom prst="rect">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a:ln>
                  <a:noFill/>
                </a:ln>
                <a:solidFill>
                  <a:srgbClr val="FFFFFF"/>
                </a:solidFill>
                <a:effectLst/>
                <a:uFillTx/>
                <a:latin typeface="+mn-lt"/>
                <a:ea typeface="Helvetica Neue Medium"/>
                <a:cs typeface="Helvetica Neue Medium"/>
                <a:sym typeface="Helvetica Neue Medium"/>
              </a:rPr>
              <a:t>Kwaliteitsregistratie</a:t>
            </a:r>
          </a:p>
        </p:txBody>
      </p:sp>
      <p:sp>
        <p:nvSpPr>
          <p:cNvPr id="6" name="Rechthoek 5">
            <a:extLst>
              <a:ext uri="{FF2B5EF4-FFF2-40B4-BE49-F238E27FC236}">
                <a16:creationId xmlns:a16="http://schemas.microsoft.com/office/drawing/2014/main" id="{B62A96DF-FC0D-91DD-A5D3-B17892F2FF19}"/>
              </a:ext>
            </a:extLst>
          </p:cNvPr>
          <p:cNvSpPr/>
          <p:nvPr/>
        </p:nvSpPr>
        <p:spPr>
          <a:xfrm>
            <a:off x="18878941" y="11921985"/>
            <a:ext cx="4348065" cy="933061"/>
          </a:xfrm>
          <a:prstGeom prst="rect">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a:ln>
                  <a:noFill/>
                </a:ln>
                <a:solidFill>
                  <a:srgbClr val="FFFFFF"/>
                </a:solidFill>
                <a:effectLst/>
                <a:uFillTx/>
                <a:latin typeface="+mn-lt"/>
                <a:ea typeface="Helvetica Neue Medium"/>
                <a:cs typeface="Helvetica Neue Medium"/>
                <a:sym typeface="Helvetica Neue Medium"/>
              </a:rPr>
              <a:t>Dataverwerker</a:t>
            </a:r>
          </a:p>
        </p:txBody>
      </p:sp>
      <p:cxnSp>
        <p:nvCxnSpPr>
          <p:cNvPr id="7" name="Rechte verbindingslijn met pijl 6">
            <a:extLst>
              <a:ext uri="{FF2B5EF4-FFF2-40B4-BE49-F238E27FC236}">
                <a16:creationId xmlns:a16="http://schemas.microsoft.com/office/drawing/2014/main" id="{C461BD2B-CEB5-48F8-2FF3-651F237CE07C}"/>
              </a:ext>
            </a:extLst>
          </p:cNvPr>
          <p:cNvCxnSpPr>
            <a:cxnSpLocks/>
            <a:stCxn id="5" idx="0"/>
            <a:endCxn id="4" idx="2"/>
          </p:cNvCxnSpPr>
          <p:nvPr/>
        </p:nvCxnSpPr>
        <p:spPr>
          <a:xfrm flipV="1">
            <a:off x="13585376" y="7690001"/>
            <a:ext cx="3733799" cy="4231984"/>
          </a:xfrm>
          <a:prstGeom prst="straightConnector1">
            <a:avLst/>
          </a:prstGeom>
          <a:noFill/>
          <a:ln w="57150" cap="flat">
            <a:solidFill>
              <a:schemeClr val="tx2"/>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8" name="Rechte verbindingslijn met pijl 7">
            <a:extLst>
              <a:ext uri="{FF2B5EF4-FFF2-40B4-BE49-F238E27FC236}">
                <a16:creationId xmlns:a16="http://schemas.microsoft.com/office/drawing/2014/main" id="{332440A4-9C94-43E0-DE5B-CEEC2294FE97}"/>
              </a:ext>
            </a:extLst>
          </p:cNvPr>
          <p:cNvCxnSpPr>
            <a:cxnSpLocks/>
            <a:stCxn id="4" idx="2"/>
            <a:endCxn id="6" idx="0"/>
          </p:cNvCxnSpPr>
          <p:nvPr/>
        </p:nvCxnSpPr>
        <p:spPr>
          <a:xfrm>
            <a:off x="17319175" y="7690001"/>
            <a:ext cx="3733799" cy="4231984"/>
          </a:xfrm>
          <a:prstGeom prst="straightConnector1">
            <a:avLst/>
          </a:prstGeom>
          <a:noFill/>
          <a:ln w="57150" cap="flat">
            <a:solidFill>
              <a:schemeClr val="tx2"/>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9" name="Rechte verbindingslijn met pijl 8">
            <a:extLst>
              <a:ext uri="{FF2B5EF4-FFF2-40B4-BE49-F238E27FC236}">
                <a16:creationId xmlns:a16="http://schemas.microsoft.com/office/drawing/2014/main" id="{B2487E5C-D45B-0846-A86E-08B74FBAF15A}"/>
              </a:ext>
            </a:extLst>
          </p:cNvPr>
          <p:cNvCxnSpPr>
            <a:cxnSpLocks/>
            <a:stCxn id="5" idx="3"/>
            <a:endCxn id="6" idx="1"/>
          </p:cNvCxnSpPr>
          <p:nvPr/>
        </p:nvCxnSpPr>
        <p:spPr>
          <a:xfrm>
            <a:off x="15759408" y="12388516"/>
            <a:ext cx="3119533" cy="0"/>
          </a:xfrm>
          <a:prstGeom prst="straightConnector1">
            <a:avLst/>
          </a:prstGeom>
          <a:noFill/>
          <a:ln w="57150" cap="flat">
            <a:solidFill>
              <a:schemeClr val="tx2"/>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10" name="Rechthoek 9">
            <a:extLst>
              <a:ext uri="{FF2B5EF4-FFF2-40B4-BE49-F238E27FC236}">
                <a16:creationId xmlns:a16="http://schemas.microsoft.com/office/drawing/2014/main" id="{17F7075A-A8F7-DCF9-490A-FF0DC058AEBA}"/>
              </a:ext>
            </a:extLst>
          </p:cNvPr>
          <p:cNvSpPr/>
          <p:nvPr/>
        </p:nvSpPr>
        <p:spPr>
          <a:xfrm>
            <a:off x="15016334" y="10105882"/>
            <a:ext cx="5422374" cy="2010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571500" marR="0" indent="-304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2800">
                <a:solidFill>
                  <a:schemeClr val="tx1">
                    <a:lumMod val="50000"/>
                  </a:schemeClr>
                </a:solidFill>
                <a:latin typeface="+mn-lt"/>
                <a:ea typeface="Helvetica Neue Medium"/>
                <a:cs typeface="Helvetica Neue Medium"/>
                <a:sym typeface="Helvetica Neue Medium"/>
              </a:rPr>
              <a:t>Maken, beheren en </a:t>
            </a:r>
            <a:r>
              <a:rPr lang="nl-NL" sz="2800" err="1">
                <a:solidFill>
                  <a:schemeClr val="tx1">
                    <a:lumMod val="50000"/>
                  </a:schemeClr>
                </a:solidFill>
                <a:latin typeface="+mn-lt"/>
                <a:ea typeface="Helvetica Neue Medium"/>
                <a:cs typeface="Helvetica Neue Medium"/>
                <a:sym typeface="Helvetica Neue Medium"/>
              </a:rPr>
              <a:t>imple-menteren</a:t>
            </a:r>
            <a:r>
              <a:rPr lang="nl-NL" sz="2800">
                <a:solidFill>
                  <a:schemeClr val="tx1">
                    <a:lumMod val="50000"/>
                  </a:schemeClr>
                </a:solidFill>
                <a:latin typeface="+mn-lt"/>
                <a:ea typeface="Helvetica Neue Medium"/>
                <a:cs typeface="Helvetica Neue Medium"/>
                <a:sym typeface="Helvetica Neue Medium"/>
              </a:rPr>
              <a:t> van afspraken</a:t>
            </a:r>
          </a:p>
          <a:p>
            <a:pPr marL="571500" marR="0" indent="-304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2800">
                <a:solidFill>
                  <a:schemeClr val="tx1">
                    <a:lumMod val="50000"/>
                  </a:schemeClr>
                </a:solidFill>
                <a:latin typeface="+mn-lt"/>
                <a:ea typeface="Helvetica Neue Medium"/>
                <a:cs typeface="Helvetica Neue Medium"/>
                <a:sym typeface="Helvetica Neue Medium"/>
              </a:rPr>
              <a:t>Coördinatie van diensten / voorwaarden </a:t>
            </a:r>
            <a:endParaRPr kumimoji="0" lang="nl-NL" sz="2800" b="0" i="0" u="none" strike="noStrike" cap="none" spc="0" normalizeH="0" baseline="0">
              <a:ln>
                <a:noFill/>
              </a:ln>
              <a:solidFill>
                <a:schemeClr val="tx1">
                  <a:lumMod val="50000"/>
                </a:schemeClr>
              </a:solidFill>
              <a:effectLst/>
              <a:uFillTx/>
              <a:latin typeface="+mn-lt"/>
              <a:ea typeface="Helvetica Neue Medium"/>
              <a:cs typeface="Helvetica Neue Medium"/>
              <a:sym typeface="Helvetica Neue Medium"/>
            </a:endParaRPr>
          </a:p>
        </p:txBody>
      </p:sp>
      <p:sp>
        <p:nvSpPr>
          <p:cNvPr id="11" name="Ovaal 10">
            <a:extLst>
              <a:ext uri="{FF2B5EF4-FFF2-40B4-BE49-F238E27FC236}">
                <a16:creationId xmlns:a16="http://schemas.microsoft.com/office/drawing/2014/main" id="{7C95598F-6D83-8204-4064-AF787DAF9ABD}"/>
              </a:ext>
            </a:extLst>
          </p:cNvPr>
          <p:cNvSpPr/>
          <p:nvPr/>
        </p:nvSpPr>
        <p:spPr>
          <a:xfrm>
            <a:off x="16152592" y="9276120"/>
            <a:ext cx="2333164" cy="1037175"/>
          </a:xfrm>
          <a:prstGeom prst="ellipse">
            <a:avLst/>
          </a:prstGeom>
          <a:noFill/>
          <a:ln w="285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a:ln>
                  <a:noFill/>
                </a:ln>
                <a:solidFill>
                  <a:schemeClr val="tx1"/>
                </a:solidFill>
                <a:effectLst/>
                <a:uFillTx/>
                <a:latin typeface="+mn-lt"/>
                <a:ea typeface="Helvetica Neue Medium"/>
                <a:cs typeface="Helvetica Neue Medium"/>
                <a:sym typeface="Helvetica Neue Medium"/>
              </a:rPr>
              <a:t>SSC-DG</a:t>
            </a:r>
          </a:p>
        </p:txBody>
      </p:sp>
    </p:spTree>
    <p:extLst>
      <p:ext uri="{BB962C8B-B14F-4D97-AF65-F5344CB8AC3E}">
        <p14:creationId xmlns:p14="http://schemas.microsoft.com/office/powerpoint/2010/main" val="408340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868E57C-8461-47B1-61D2-BD2431C401E5}"/>
              </a:ext>
            </a:extLst>
          </p:cNvPr>
          <p:cNvSpPr>
            <a:spLocks noGrp="1"/>
          </p:cNvSpPr>
          <p:nvPr>
            <p:ph type="body" sz="quarter" idx="21"/>
          </p:nvPr>
        </p:nvSpPr>
        <p:spPr>
          <a:xfrm>
            <a:off x="1249721" y="1266852"/>
            <a:ext cx="22002165" cy="11164633"/>
          </a:xfrm>
        </p:spPr>
        <p:txBody>
          <a:bodyPr>
            <a:normAutofit/>
          </a:bodyPr>
          <a:lstStyle/>
          <a:p>
            <a:pPr algn="ctr"/>
            <a:endParaRPr lang="nl-NL"/>
          </a:p>
          <a:p>
            <a:pPr algn="ctr"/>
            <a:endParaRPr lang="nl-NL"/>
          </a:p>
          <a:p>
            <a:pPr algn="ctr"/>
            <a:endParaRPr lang="nl-NL"/>
          </a:p>
          <a:p>
            <a:pPr algn="ctr"/>
            <a:endParaRPr lang="nl-NL" sz="5000"/>
          </a:p>
          <a:p>
            <a:pPr algn="ctr"/>
            <a:endParaRPr lang="nl-NL" sz="5000"/>
          </a:p>
          <a:p>
            <a:pPr algn="ctr"/>
            <a:endParaRPr lang="nl-NL" sz="5000"/>
          </a:p>
          <a:p>
            <a:pPr algn="ctr"/>
            <a:r>
              <a:rPr lang="nl-NL"/>
              <a:t>Zijn er vragen over dit onderdeel?</a:t>
            </a:r>
          </a:p>
        </p:txBody>
      </p:sp>
    </p:spTree>
    <p:extLst>
      <p:ext uri="{BB962C8B-B14F-4D97-AF65-F5344CB8AC3E}">
        <p14:creationId xmlns:p14="http://schemas.microsoft.com/office/powerpoint/2010/main" val="25449026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CD2EB6-3507-06A0-394B-A7F6CDC168DF}"/>
              </a:ext>
            </a:extLst>
          </p:cNvPr>
          <p:cNvSpPr>
            <a:spLocks noGrp="1"/>
          </p:cNvSpPr>
          <p:nvPr>
            <p:ph type="body" sz="half" idx="1"/>
          </p:nvPr>
        </p:nvSpPr>
        <p:spPr/>
        <p:txBody>
          <a:bodyPr/>
          <a:lstStyle/>
          <a:p>
            <a:pPr marL="169023" indent="0"/>
            <a:r>
              <a:rPr lang="nl-NL" dirty="0"/>
              <a:t>2. </a:t>
            </a:r>
          </a:p>
          <a:p>
            <a:pPr marL="169023" indent="0"/>
            <a:r>
              <a:rPr lang="nl-NL" dirty="0"/>
              <a:t>VWS</a:t>
            </a:r>
          </a:p>
          <a:p>
            <a:pPr marL="169023" indent="0"/>
            <a:r>
              <a:rPr lang="nl-NL" b="0" dirty="0"/>
              <a:t>O.a. over de aanleiding, inhoud </a:t>
            </a:r>
          </a:p>
          <a:p>
            <a:pPr marL="169023" indent="0"/>
            <a:r>
              <a:rPr lang="nl-NL" b="0" dirty="0"/>
              <a:t>en stand van zaken van de </a:t>
            </a:r>
          </a:p>
          <a:p>
            <a:pPr marL="169023" indent="0"/>
            <a:r>
              <a:rPr lang="nl-NL" b="0" dirty="0"/>
              <a:t>wet- en regelgeving</a:t>
            </a:r>
          </a:p>
        </p:txBody>
      </p:sp>
      <p:sp>
        <p:nvSpPr>
          <p:cNvPr id="3" name="Rechthoek: afgeronde hoeken 2">
            <a:extLst>
              <a:ext uri="{FF2B5EF4-FFF2-40B4-BE49-F238E27FC236}">
                <a16:creationId xmlns:a16="http://schemas.microsoft.com/office/drawing/2014/main" id="{82BE4B74-E2EE-4771-79E9-E4D514FDE907}"/>
              </a:ext>
            </a:extLst>
          </p:cNvPr>
          <p:cNvSpPr/>
          <p:nvPr/>
        </p:nvSpPr>
        <p:spPr>
          <a:xfrm>
            <a:off x="14381018" y="8977746"/>
            <a:ext cx="8340437" cy="3147994"/>
          </a:xfrm>
          <a:prstGeom prst="roundRect">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nl-NL" sz="3600" i="1" dirty="0">
                <a:solidFill>
                  <a:srgbClr val="FFFFFF"/>
                </a:solidFill>
                <a:latin typeface="+mn-lt"/>
                <a:ea typeface="Helvetica Neue Medium"/>
                <a:cs typeface="Helvetica Neue Medium"/>
                <a:sym typeface="Helvetica Neue Medium"/>
              </a:rPr>
              <a:t>Vragen over dit agendapunt graag in de chat plaatsen!</a:t>
            </a:r>
            <a:endParaRPr kumimoji="0" lang="nl-NL" sz="3600" b="0" i="1"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spTree>
    <p:extLst>
      <p:ext uri="{BB962C8B-B14F-4D97-AF65-F5344CB8AC3E}">
        <p14:creationId xmlns:p14="http://schemas.microsoft.com/office/powerpoint/2010/main" val="223856621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1E99549-B3AF-F449-BCD6-4EC0F8B6396F}"/>
              </a:ext>
            </a:extLst>
          </p:cNvPr>
          <p:cNvSpPr>
            <a:spLocks noGrp="1"/>
          </p:cNvSpPr>
          <p:nvPr>
            <p:ph type="ctrTitle"/>
          </p:nvPr>
        </p:nvSpPr>
        <p:spPr>
          <a:xfrm>
            <a:off x="1152000" y="2208000"/>
            <a:ext cx="11040000" cy="6144000"/>
          </a:xfrm>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pPr>
              <a:lnSpc>
                <a:spcPct val="100000"/>
              </a:lnSpc>
            </a:pPr>
            <a:r>
              <a:rPr lang="nl-NL" sz="8533">
                <a:solidFill>
                  <a:schemeClr val="accent4"/>
                </a:solidFill>
              </a:rPr>
              <a:t>Wetstraject </a:t>
            </a:r>
            <a:br>
              <a:rPr lang="nl-NL" sz="8533"/>
            </a:br>
            <a:r>
              <a:rPr lang="nl-NL" sz="6400"/>
              <a:t>kwaliteitsregistraties zorg</a:t>
            </a:r>
          </a:p>
        </p:txBody>
      </p:sp>
      <p:sp>
        <p:nvSpPr>
          <p:cNvPr id="9" name="Ondertitel 8">
            <a:extLst>
              <a:ext uri="{FF2B5EF4-FFF2-40B4-BE49-F238E27FC236}">
                <a16:creationId xmlns:a16="http://schemas.microsoft.com/office/drawing/2014/main" id="{2D16427D-225F-3841-8870-C588CF6D876D}"/>
              </a:ext>
            </a:extLst>
          </p:cNvPr>
          <p:cNvSpPr>
            <a:spLocks noGrp="1"/>
          </p:cNvSpPr>
          <p:nvPr>
            <p:ph type="subTitle" idx="1"/>
          </p:nvPr>
        </p:nvSpPr>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pPr>
              <a:lnSpc>
                <a:spcPct val="110000"/>
              </a:lnSpc>
            </a:pPr>
            <a:r>
              <a:rPr lang="nl-NL"/>
              <a:t>Informatiebijeenkomst voor zorgaanbieders</a:t>
            </a:r>
          </a:p>
        </p:txBody>
      </p:sp>
      <p:pic>
        <p:nvPicPr>
          <p:cNvPr id="3" name="Tijdelijke aanduiding voor afbeelding 2" descr="Afbeelding met persoon, vloer&#10;&#10;Automatisch gegenereerde beschrijving">
            <a:extLst>
              <a:ext uri="{FF2B5EF4-FFF2-40B4-BE49-F238E27FC236}">
                <a16:creationId xmlns:a16="http://schemas.microsoft.com/office/drawing/2014/main" id="{07E6A30A-3950-5442-97A8-A68F02AB09AF}"/>
              </a:ext>
            </a:extLst>
          </p:cNvPr>
          <p:cNvPicPr>
            <a:picLocks noGrp="1" noChangeAspect="1"/>
          </p:cNvPicPr>
          <p:nvPr>
            <p:ph type="pic" idx="13"/>
          </p:nvPr>
        </p:nvPicPr>
        <p:blipFill rotWithShape="1">
          <a:blip r:embed="rId2"/>
          <a:srcRect/>
          <a:stretch/>
        </p:blipFill>
        <p:spPr/>
      </p:pic>
      <p:sp>
        <p:nvSpPr>
          <p:cNvPr id="4" name="Tijdelijke aanduiding voor tekst 3">
            <a:extLst>
              <a:ext uri="{FF2B5EF4-FFF2-40B4-BE49-F238E27FC236}">
                <a16:creationId xmlns:a16="http://schemas.microsoft.com/office/drawing/2014/main" id="{4394C498-8D01-764E-B4C9-BD0EC09DB395}"/>
              </a:ext>
            </a:extLst>
          </p:cNvPr>
          <p:cNvSpPr>
            <a:spLocks noGrp="1"/>
          </p:cNvSpPr>
          <p:nvPr>
            <p:ph type="body" sz="half" idx="2"/>
          </p:nvPr>
        </p:nvSpPr>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endParaRPr lang="nl-NL"/>
          </a:p>
        </p:txBody>
      </p:sp>
    </p:spTree>
    <p:extLst>
      <p:ext uri="{BB962C8B-B14F-4D97-AF65-F5344CB8AC3E}">
        <p14:creationId xmlns:p14="http://schemas.microsoft.com/office/powerpoint/2010/main" val="68215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92C3DDD-47B9-804B-9998-C8A73D8EC389}"/>
              </a:ext>
            </a:extLst>
          </p:cNvPr>
          <p:cNvSpPr>
            <a:spLocks noGrp="1"/>
          </p:cNvSpPr>
          <p:nvPr>
            <p:ph idx="1"/>
          </p:nvPr>
        </p:nvSpPr>
        <p:spPr>
          <a:xfrm>
            <a:off x="12442101" y="4308000"/>
            <a:ext cx="11799147" cy="7872000"/>
          </a:xfrm>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pPr lvl="0" indent="-767715"/>
            <a:r>
              <a:rPr lang="nl-NL" sz="4250" dirty="0">
                <a:solidFill>
                  <a:schemeClr val="bg1"/>
                </a:solidFill>
                <a:effectLst/>
                <a:ea typeface="Times New Roman" panose="02020603050405020304" pitchFamily="18" charset="0"/>
                <a:cs typeface="Aptos" panose="020B0004020202020204" pitchFamily="34" charset="0"/>
              </a:rPr>
              <a:t>Doelstelling van de wet</a:t>
            </a:r>
            <a:endParaRPr lang="nl-NL" sz="4250" dirty="0">
              <a:solidFill>
                <a:schemeClr val="bg1"/>
              </a:solidFill>
              <a:ea typeface="Calibri" panose="020F0502020204030204" pitchFamily="34" charset="0"/>
              <a:cs typeface="Aptos" panose="020B0004020202020204" pitchFamily="34" charset="0"/>
            </a:endParaRPr>
          </a:p>
          <a:p>
            <a:pPr lvl="0" indent="-767715"/>
            <a:r>
              <a:rPr lang="nl-NL" sz="4250" dirty="0">
                <a:solidFill>
                  <a:schemeClr val="bg1"/>
                </a:solidFill>
                <a:effectLst/>
                <a:ea typeface="Calibri"/>
                <a:cs typeface="Aptos" panose="020B0004020202020204" pitchFamily="34" charset="0"/>
              </a:rPr>
              <a:t>A</a:t>
            </a:r>
            <a:r>
              <a:rPr lang="nl-NL" sz="4250" dirty="0">
                <a:solidFill>
                  <a:schemeClr val="bg1"/>
                </a:solidFill>
                <a:ea typeface="Calibri"/>
                <a:cs typeface="Aptos" panose="020B0004020202020204" pitchFamily="34" charset="0"/>
              </a:rPr>
              <a:t>dministratieve lastenvermindering</a:t>
            </a:r>
          </a:p>
          <a:p>
            <a:pPr lvl="0" indent="-767715"/>
            <a:r>
              <a:rPr lang="nl-NL" sz="4250" dirty="0">
                <a:solidFill>
                  <a:schemeClr val="bg1"/>
                </a:solidFill>
                <a:effectLst/>
                <a:ea typeface="Calibri"/>
                <a:cs typeface="Aptos" panose="020B0004020202020204" pitchFamily="34" charset="0"/>
              </a:rPr>
              <a:t>Stand van zaken wet</a:t>
            </a:r>
            <a:r>
              <a:rPr lang="nl-NL" sz="4250" dirty="0">
                <a:solidFill>
                  <a:schemeClr val="bg1"/>
                </a:solidFill>
                <a:ea typeface="Calibri"/>
                <a:cs typeface="Aptos" panose="020B0004020202020204" pitchFamily="34" charset="0"/>
              </a:rPr>
              <a:t>gevingstraject</a:t>
            </a:r>
          </a:p>
          <a:p>
            <a:pPr lvl="0" indent="-767715"/>
            <a:r>
              <a:rPr lang="nl-NL" sz="4250" dirty="0">
                <a:solidFill>
                  <a:schemeClr val="bg1"/>
                </a:solidFill>
                <a:ea typeface="Calibri"/>
                <a:cs typeface="Aptos" panose="020B0004020202020204" pitchFamily="34" charset="0"/>
              </a:rPr>
              <a:t>Inwerkingtredingsdatum</a:t>
            </a:r>
          </a:p>
          <a:p>
            <a:pPr lvl="0" indent="-767715"/>
            <a:r>
              <a:rPr lang="nl-NL" sz="4250" dirty="0">
                <a:solidFill>
                  <a:schemeClr val="bg1"/>
                </a:solidFill>
                <a:effectLst/>
                <a:ea typeface="Times New Roman" panose="02020603050405020304" pitchFamily="18" charset="0"/>
                <a:cs typeface="Aptos" panose="020B0004020202020204" pitchFamily="34" charset="0"/>
              </a:rPr>
              <a:t>Amendement </a:t>
            </a:r>
            <a:r>
              <a:rPr lang="nl-NL" sz="4250" dirty="0" err="1">
                <a:solidFill>
                  <a:schemeClr val="bg1"/>
                </a:solidFill>
                <a:effectLst/>
                <a:ea typeface="Times New Roman" panose="02020603050405020304" pitchFamily="18" charset="0"/>
                <a:cs typeface="Aptos" panose="020B0004020202020204" pitchFamily="34" charset="0"/>
              </a:rPr>
              <a:t>opt</a:t>
            </a:r>
            <a:r>
              <a:rPr lang="nl-NL" sz="4250" dirty="0">
                <a:solidFill>
                  <a:schemeClr val="bg1"/>
                </a:solidFill>
                <a:effectLst/>
                <a:ea typeface="Times New Roman" panose="02020603050405020304" pitchFamily="18" charset="0"/>
                <a:cs typeface="Aptos" panose="020B0004020202020204" pitchFamily="34" charset="0"/>
              </a:rPr>
              <a:t>-out</a:t>
            </a:r>
            <a:endParaRPr lang="nl-NL" sz="4250" dirty="0">
              <a:solidFill>
                <a:schemeClr val="bg1"/>
              </a:solidFill>
              <a:ea typeface="Calibri" panose="020F0502020204030204" pitchFamily="34" charset="0"/>
              <a:cs typeface="Aptos" panose="020B0004020202020204" pitchFamily="34" charset="0"/>
            </a:endParaRPr>
          </a:p>
          <a:p>
            <a:pPr lvl="0" indent="-767715"/>
            <a:r>
              <a:rPr lang="nl-NL" sz="4250" dirty="0">
                <a:solidFill>
                  <a:schemeClr val="bg1"/>
                </a:solidFill>
                <a:effectLst/>
                <a:ea typeface="Times New Roman" panose="02020603050405020304" pitchFamily="18" charset="0"/>
                <a:cs typeface="Aptos" panose="020B0004020202020204" pitchFamily="34" charset="0"/>
              </a:rPr>
              <a:t>Vraagstukken pseudonimiseren</a:t>
            </a:r>
            <a:endParaRPr lang="nl-NL" sz="4250" dirty="0">
              <a:solidFill>
                <a:schemeClr val="bg1"/>
              </a:solidFill>
              <a:ea typeface="Calibri" panose="020F0502020204030204" pitchFamily="34" charset="0"/>
              <a:cs typeface="Aptos" panose="020B0004020202020204" pitchFamily="34" charset="0"/>
            </a:endParaRPr>
          </a:p>
          <a:p>
            <a:pPr lvl="0" indent="-767715"/>
            <a:r>
              <a:rPr lang="nl-NL" sz="4250" dirty="0">
                <a:solidFill>
                  <a:schemeClr val="bg1"/>
                </a:solidFill>
                <a:effectLst/>
                <a:ea typeface="Calibri"/>
                <a:cs typeface="Aptos" panose="020B0004020202020204" pitchFamily="34" charset="0"/>
              </a:rPr>
              <a:t>Samenwerkingsafspraken en financiering</a:t>
            </a:r>
            <a:endParaRPr lang="nl-NL" sz="4250" dirty="0">
              <a:solidFill>
                <a:schemeClr val="bg1"/>
              </a:solidFill>
              <a:ea typeface="Calibri"/>
              <a:cs typeface="Aptos" panose="020B0004020202020204" pitchFamily="34" charset="0"/>
            </a:endParaRPr>
          </a:p>
          <a:p>
            <a:pPr lvl="0" indent="-767715"/>
            <a:endParaRPr lang="nl-NL" sz="2933" dirty="0">
              <a:effectLst/>
              <a:latin typeface="Aptos" panose="020B0004020202020204" pitchFamily="34" charset="0"/>
              <a:ea typeface="Calibri" panose="020F0502020204030204" pitchFamily="34" charset="0"/>
              <a:cs typeface="Aptos" panose="020B0004020202020204" pitchFamily="34" charset="0"/>
            </a:endParaRPr>
          </a:p>
        </p:txBody>
      </p:sp>
      <p:sp>
        <p:nvSpPr>
          <p:cNvPr id="6" name="Titel 5">
            <a:extLst>
              <a:ext uri="{FF2B5EF4-FFF2-40B4-BE49-F238E27FC236}">
                <a16:creationId xmlns:a16="http://schemas.microsoft.com/office/drawing/2014/main" id="{2E84D556-2173-A744-8BFB-254D18C68C21}"/>
              </a:ext>
            </a:extLst>
          </p:cNvPr>
          <p:cNvSpPr>
            <a:spLocks noGrp="1"/>
          </p:cNvSpPr>
          <p:nvPr>
            <p:ph type="title"/>
          </p:nvPr>
        </p:nvSpPr>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4800">
                <a:solidFill>
                  <a:schemeClr val="bg1"/>
                </a:solidFill>
              </a:rPr>
              <a:t>Inhoud</a:t>
            </a:r>
          </a:p>
        </p:txBody>
      </p:sp>
    </p:spTree>
    <p:extLst>
      <p:ext uri="{BB962C8B-B14F-4D97-AF65-F5344CB8AC3E}">
        <p14:creationId xmlns:p14="http://schemas.microsoft.com/office/powerpoint/2010/main" val="3646622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147E0-4A70-4C47-9947-F2A3578B1E45}"/>
              </a:ext>
            </a:extLst>
          </p:cNvPr>
          <p:cNvSpPr>
            <a:spLocks noGrp="1"/>
          </p:cNvSpPr>
          <p:nvPr>
            <p:ph type="title"/>
          </p:nvPr>
        </p:nvSpPr>
        <p:spPr>
          <a:xfrm>
            <a:off x="1728002" y="1294568"/>
            <a:ext cx="20543997" cy="2304000"/>
          </a:xfrm>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br>
              <a:rPr lang="nl-NL"/>
            </a:br>
            <a:r>
              <a:rPr lang="nl-NL" sz="4800">
                <a:solidFill>
                  <a:schemeClr val="bg1"/>
                </a:solidFill>
              </a:rPr>
              <a:t>De</a:t>
            </a:r>
            <a:r>
              <a:rPr lang="nl-NL" sz="4800"/>
              <a:t> </a:t>
            </a:r>
            <a:r>
              <a:rPr lang="nl-NL" sz="4800">
                <a:solidFill>
                  <a:schemeClr val="accent4"/>
                </a:solidFill>
              </a:rPr>
              <a:t>doelstelling </a:t>
            </a:r>
            <a:r>
              <a:rPr lang="nl-NL" sz="4800">
                <a:solidFill>
                  <a:schemeClr val="bg1"/>
                </a:solidFill>
              </a:rPr>
              <a:t>van de wet</a:t>
            </a:r>
            <a:br>
              <a:rPr lang="nl-NL">
                <a:solidFill>
                  <a:schemeClr val="bg1"/>
                </a:solidFill>
              </a:rPr>
            </a:br>
            <a:endParaRPr lang="nl-NL"/>
          </a:p>
        </p:txBody>
      </p:sp>
      <p:sp>
        <p:nvSpPr>
          <p:cNvPr id="6" name="Tekstvak 5">
            <a:extLst>
              <a:ext uri="{FF2B5EF4-FFF2-40B4-BE49-F238E27FC236}">
                <a16:creationId xmlns:a16="http://schemas.microsoft.com/office/drawing/2014/main" id="{5598DFFF-C333-2E00-D8C0-E61B5C9D1E0F}"/>
              </a:ext>
            </a:extLst>
          </p:cNvPr>
          <p:cNvSpPr txBox="1"/>
          <p:nvPr/>
        </p:nvSpPr>
        <p:spPr>
          <a:xfrm>
            <a:off x="1728000" y="2802612"/>
            <a:ext cx="21582027" cy="9781480"/>
          </a:xfrm>
          <a:prstGeom prst="rect">
            <a:avLst/>
          </a:prstGeom>
          <a:noFill/>
        </p:spPr>
        <p:txBody>
          <a:bodyPr wrap="square" rtlCol="0">
            <a:spAutoFit/>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pPr lvl="0">
              <a:lnSpc>
                <a:spcPct val="150000"/>
              </a:lnSpc>
              <a:spcAft>
                <a:spcPts val="2133"/>
              </a:spcAft>
            </a:pPr>
            <a:endParaRPr lang="nl-NL" sz="4800" b="1">
              <a:solidFill>
                <a:schemeClr val="accent4"/>
              </a:solidFill>
              <a:latin typeface="Verdana" panose="020B0604030504040204" pitchFamily="34" charset="0"/>
              <a:ea typeface="Calibri" panose="020F0502020204030204" pitchFamily="34" charset="0"/>
              <a:cs typeface="Calibri" panose="020F0502020204030204" pitchFamily="34" charset="0"/>
            </a:endParaRPr>
          </a:p>
          <a:p>
            <a:pPr lvl="0">
              <a:lnSpc>
                <a:spcPct val="150000"/>
              </a:lnSpc>
              <a:spcAft>
                <a:spcPts val="2133"/>
              </a:spcAft>
            </a:pPr>
            <a:r>
              <a:rPr lang="nl-NL" sz="4800" b="1">
                <a:solidFill>
                  <a:schemeClr val="accent4"/>
                </a:solidFill>
                <a:latin typeface="Verdana" panose="020B0604030504040204" pitchFamily="34" charset="0"/>
                <a:ea typeface="Calibri" panose="020F0502020204030204" pitchFamily="34" charset="0"/>
                <a:cs typeface="Calibri" panose="020F0502020204030204" pitchFamily="34" charset="0"/>
              </a:rPr>
              <a:t>E</a:t>
            </a:r>
            <a:r>
              <a:rPr lang="nl-NL" sz="4800" b="1">
                <a:solidFill>
                  <a:schemeClr val="accent4"/>
                </a:solidFill>
                <a:effectLst/>
                <a:latin typeface="Verdana" panose="020B0604030504040204" pitchFamily="34" charset="0"/>
                <a:ea typeface="Calibri" panose="020F0502020204030204" pitchFamily="34" charset="0"/>
                <a:cs typeface="Calibri" panose="020F0502020204030204" pitchFamily="34" charset="0"/>
              </a:rPr>
              <a:t>en betere beheersing van kwaliteitsregistraties, opdat de</a:t>
            </a:r>
            <a:r>
              <a:rPr lang="nl-NL" sz="4800" b="1">
                <a:solidFill>
                  <a:schemeClr val="accent4"/>
                </a:solidFill>
                <a:latin typeface="Verdana" panose="020B0604030504040204" pitchFamily="34" charset="0"/>
                <a:ea typeface="Calibri" panose="020F0502020204030204" pitchFamily="34" charset="0"/>
                <a:cs typeface="Calibri" panose="020F0502020204030204" pitchFamily="34" charset="0"/>
              </a:rPr>
              <a:t> kwaliteit van de zorg verbetert en de</a:t>
            </a:r>
            <a:r>
              <a:rPr lang="nl-NL" sz="4800" b="1">
                <a:solidFill>
                  <a:schemeClr val="accent4"/>
                </a:solidFill>
                <a:effectLst/>
                <a:latin typeface="Verdana" panose="020B0604030504040204" pitchFamily="34" charset="0"/>
                <a:ea typeface="Calibri" panose="020F0502020204030204" pitchFamily="34" charset="0"/>
                <a:cs typeface="Calibri" panose="020F0502020204030204" pitchFamily="34" charset="0"/>
              </a:rPr>
              <a:t> administratieve lasten voor zorgverleners verminderd worden </a:t>
            </a:r>
            <a:endParaRPr lang="nl-NL" sz="4800" b="1">
              <a:solidFill>
                <a:schemeClr val="accent4"/>
              </a:solidFill>
              <a:effectLst/>
              <a:latin typeface="Verdana" panose="020B0604030504040204" pitchFamily="34" charset="0"/>
              <a:ea typeface="Calibri" panose="020F0502020204030204" pitchFamily="34" charset="0"/>
              <a:cs typeface="Times New Roman" panose="02020603050405020304" pitchFamily="18" charset="0"/>
            </a:endParaRPr>
          </a:p>
          <a:p>
            <a:pPr lvl="0">
              <a:lnSpc>
                <a:spcPct val="150000"/>
              </a:lnSpc>
              <a:spcAft>
                <a:spcPts val="2133"/>
              </a:spcAft>
            </a:pPr>
            <a:endParaRPr lang="nl-NL" sz="4800">
              <a:solidFill>
                <a:schemeClr val="bg1"/>
              </a:solidFill>
              <a:effectLst/>
              <a:latin typeface="Verdana" panose="020B0604030504040204" pitchFamily="34" charset="0"/>
              <a:ea typeface="Calibri" panose="020F0502020204030204" pitchFamily="34" charset="0"/>
              <a:cs typeface="Calibri" panose="020F0502020204030204" pitchFamily="34" charset="0"/>
            </a:endParaRPr>
          </a:p>
          <a:p>
            <a:pPr lvl="0">
              <a:lnSpc>
                <a:spcPct val="150000"/>
              </a:lnSpc>
              <a:spcAft>
                <a:spcPts val="2133"/>
              </a:spcAft>
            </a:pPr>
            <a:r>
              <a:rPr lang="nl-NL" sz="4800">
                <a:solidFill>
                  <a:schemeClr val="bg1"/>
                </a:solidFill>
                <a:effectLst/>
                <a:latin typeface="Verdana" panose="020B0604030504040204" pitchFamily="34" charset="0"/>
                <a:ea typeface="Calibri" panose="020F0502020204030204" pitchFamily="34" charset="0"/>
                <a:cs typeface="Calibri" panose="020F0502020204030204" pitchFamily="34" charset="0"/>
              </a:rPr>
              <a:t>Kwaliteitsregistraties die zijn opgenomen in het Register krijgen een grondslag om gegevens van patiënten te mogen verwerken voor de doelen “meten en verbeteren van de kwaliteit van zorg” </a:t>
            </a:r>
            <a:endParaRPr lang="nl-NL" sz="480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777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147E0-4A70-4C47-9947-F2A3578B1E45}"/>
              </a:ext>
            </a:extLst>
          </p:cNvPr>
          <p:cNvSpPr>
            <a:spLocks noGrp="1"/>
          </p:cNvSpPr>
          <p:nvPr>
            <p:ph type="title"/>
          </p:nvPr>
        </p:nvSpPr>
        <p:spPr>
          <a:xfrm>
            <a:off x="1920007" y="1536001"/>
            <a:ext cx="20543997" cy="1285576"/>
          </a:xfrm>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4800">
                <a:solidFill>
                  <a:schemeClr val="bg1"/>
                </a:solidFill>
              </a:rPr>
              <a:t>De</a:t>
            </a:r>
            <a:r>
              <a:rPr lang="nl-NL" sz="4800"/>
              <a:t> </a:t>
            </a:r>
            <a:r>
              <a:rPr lang="nl-NL" sz="4800">
                <a:solidFill>
                  <a:schemeClr val="accent4"/>
                </a:solidFill>
              </a:rPr>
              <a:t>administratieve lasten </a:t>
            </a:r>
            <a:r>
              <a:rPr lang="nl-NL" sz="4800">
                <a:solidFill>
                  <a:schemeClr val="bg1"/>
                </a:solidFill>
              </a:rPr>
              <a:t>vermindering</a:t>
            </a:r>
          </a:p>
        </p:txBody>
      </p:sp>
      <p:sp>
        <p:nvSpPr>
          <p:cNvPr id="6" name="Tekstvak 5">
            <a:extLst>
              <a:ext uri="{FF2B5EF4-FFF2-40B4-BE49-F238E27FC236}">
                <a16:creationId xmlns:a16="http://schemas.microsoft.com/office/drawing/2014/main" id="{74216337-DC53-E62E-0153-F4CDB94740F3}"/>
              </a:ext>
            </a:extLst>
          </p:cNvPr>
          <p:cNvSpPr txBox="1"/>
          <p:nvPr/>
        </p:nvSpPr>
        <p:spPr>
          <a:xfrm>
            <a:off x="1728000" y="3366555"/>
            <a:ext cx="21582027" cy="9192261"/>
          </a:xfrm>
          <a:prstGeom prst="rect">
            <a:avLst/>
          </a:prstGeom>
          <a:noFill/>
        </p:spPr>
        <p:txBody>
          <a:bodyPr wrap="square" rtlCol="0">
            <a:spAutoFit/>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3733">
                <a:solidFill>
                  <a:schemeClr val="bg1"/>
                </a:solidFill>
              </a:rPr>
              <a:t>Door:</a:t>
            </a:r>
          </a:p>
          <a:p>
            <a:pPr marL="762010" indent="-762010">
              <a:buFont typeface="Arial" panose="020B0604020202020204" pitchFamily="34" charset="0"/>
              <a:buChar char="•"/>
            </a:pPr>
            <a:r>
              <a:rPr lang="nl-NL" sz="3733">
                <a:solidFill>
                  <a:schemeClr val="bg1"/>
                </a:solidFill>
              </a:rPr>
              <a:t>Toetst ZIN op noodzakelijkheid, proportionaliteit en subsidiariteit</a:t>
            </a:r>
          </a:p>
          <a:p>
            <a:pPr marL="1676421" lvl="1" indent="-762010">
              <a:buFont typeface="Courier New" panose="02070309020205020404" pitchFamily="49" charset="0"/>
              <a:buChar char="o"/>
            </a:pPr>
            <a:r>
              <a:rPr lang="nl-NL" sz="3733" i="1">
                <a:solidFill>
                  <a:schemeClr val="bg1"/>
                </a:solidFill>
              </a:rPr>
              <a:t>Niet uitvragen van overbodige gegevens, geen dubbele uitvragen, draagvlak</a:t>
            </a:r>
          </a:p>
          <a:p>
            <a:pPr lvl="1"/>
            <a:endParaRPr lang="nl-NL" sz="3733" i="1">
              <a:solidFill>
                <a:schemeClr val="bg1"/>
              </a:solidFill>
            </a:endParaRPr>
          </a:p>
          <a:p>
            <a:pPr marL="762010" indent="-762010">
              <a:buFont typeface="Arial" panose="020B0604020202020204" pitchFamily="34" charset="0"/>
              <a:buChar char="•"/>
            </a:pPr>
            <a:r>
              <a:rPr lang="nl-NL" sz="3733">
                <a:solidFill>
                  <a:schemeClr val="bg1"/>
                </a:solidFill>
              </a:rPr>
              <a:t>Onafhankelijke toets van Data Protection Impact Assessment (DPIA)</a:t>
            </a:r>
          </a:p>
          <a:p>
            <a:pPr marL="1676421" lvl="1" indent="-762010">
              <a:buFont typeface="Courier New" panose="02070309020205020404" pitchFamily="49" charset="0"/>
              <a:buChar char="o"/>
            </a:pPr>
            <a:r>
              <a:rPr lang="nl-NL" sz="3733" i="1">
                <a:solidFill>
                  <a:schemeClr val="bg1"/>
                </a:solidFill>
              </a:rPr>
              <a:t>Extra waarborg niet uitvragen indicatoren onnodig voor leren en verbeteren </a:t>
            </a:r>
          </a:p>
          <a:p>
            <a:pPr lvl="1"/>
            <a:endParaRPr lang="nl-NL" sz="3733" i="1">
              <a:solidFill>
                <a:schemeClr val="bg1"/>
              </a:solidFill>
            </a:endParaRPr>
          </a:p>
          <a:p>
            <a:pPr marL="762010" indent="-762010">
              <a:buFont typeface="Arial" panose="020B0604020202020204" pitchFamily="34" charset="0"/>
              <a:buChar char="•"/>
            </a:pPr>
            <a:r>
              <a:rPr lang="nl-NL" sz="3733">
                <a:solidFill>
                  <a:schemeClr val="bg1"/>
                </a:solidFill>
              </a:rPr>
              <a:t>Register van het Zorginstituut: nut en noodzaak niet vastgesteld = niet opnemen in register = niet aanleveren.</a:t>
            </a:r>
          </a:p>
          <a:p>
            <a:pPr marL="1676421" lvl="1" indent="-762010">
              <a:buFont typeface="Courier New" panose="02070309020205020404" pitchFamily="49" charset="0"/>
              <a:buChar char="o"/>
            </a:pPr>
            <a:r>
              <a:rPr lang="nl-NL" sz="3733" i="1">
                <a:solidFill>
                  <a:schemeClr val="bg1"/>
                </a:solidFill>
              </a:rPr>
              <a:t>Verwachting: registraties stoppen i.v.m. niet mogen uitvragen data zonder toestemming cliënt en geen structurele </a:t>
            </a:r>
            <a:r>
              <a:rPr lang="nl-NL" sz="4800" i="1">
                <a:solidFill>
                  <a:schemeClr val="bg1"/>
                </a:solidFill>
              </a:rPr>
              <a:t>financiering.</a:t>
            </a:r>
          </a:p>
          <a:p>
            <a:pPr lvl="1"/>
            <a:endParaRPr lang="nl-NL" sz="4800" i="1">
              <a:solidFill>
                <a:schemeClr val="bg1"/>
              </a:solidFill>
            </a:endParaRPr>
          </a:p>
          <a:p>
            <a:pPr marL="762010" indent="-762010">
              <a:buFont typeface="Arial" panose="020B0604020202020204" pitchFamily="34" charset="0"/>
              <a:buChar char="•"/>
            </a:pPr>
            <a:r>
              <a:rPr lang="nl-NL" sz="3733">
                <a:solidFill>
                  <a:schemeClr val="bg1"/>
                </a:solidFill>
              </a:rPr>
              <a:t>In beginsel: uitvragen aansluiten bij wat al door zorgaanbieders in het medisch dossier wordt geregistreerd &amp; op minst belastende manier (waar mogelijk alleen gestandaardiseerde informatie) </a:t>
            </a:r>
          </a:p>
        </p:txBody>
      </p:sp>
    </p:spTree>
    <p:extLst>
      <p:ext uri="{BB962C8B-B14F-4D97-AF65-F5344CB8AC3E}">
        <p14:creationId xmlns:p14="http://schemas.microsoft.com/office/powerpoint/2010/main" val="1944072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147E0-4A70-4C47-9947-F2A3578B1E45}"/>
              </a:ext>
            </a:extLst>
          </p:cNvPr>
          <p:cNvSpPr>
            <a:spLocks noGrp="1"/>
          </p:cNvSpPr>
          <p:nvPr>
            <p:ph type="title"/>
          </p:nvPr>
        </p:nvSpPr>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4800">
                <a:solidFill>
                  <a:schemeClr val="bg1"/>
                </a:solidFill>
              </a:rPr>
              <a:t>Stand van zaken</a:t>
            </a:r>
            <a:r>
              <a:rPr lang="nl-NL" sz="4800"/>
              <a:t> </a:t>
            </a:r>
            <a:r>
              <a:rPr lang="nl-NL" sz="4800">
                <a:solidFill>
                  <a:schemeClr val="accent4"/>
                </a:solidFill>
              </a:rPr>
              <a:t>wetgevingstraject</a:t>
            </a:r>
          </a:p>
        </p:txBody>
      </p:sp>
      <p:sp>
        <p:nvSpPr>
          <p:cNvPr id="6" name="Tekstvak 5">
            <a:extLst>
              <a:ext uri="{FF2B5EF4-FFF2-40B4-BE49-F238E27FC236}">
                <a16:creationId xmlns:a16="http://schemas.microsoft.com/office/drawing/2014/main" id="{5D77A668-56F3-1836-B190-E8126A900009}"/>
              </a:ext>
            </a:extLst>
          </p:cNvPr>
          <p:cNvSpPr txBox="1"/>
          <p:nvPr/>
        </p:nvSpPr>
        <p:spPr>
          <a:xfrm>
            <a:off x="1920001" y="4943619"/>
            <a:ext cx="21357208" cy="6740307"/>
          </a:xfrm>
          <a:prstGeom prst="rect">
            <a:avLst/>
          </a:prstGeom>
          <a:noFill/>
        </p:spPr>
        <p:txBody>
          <a:bodyPr wrap="square" rtlCol="0">
            <a:spAutoFit/>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4800" dirty="0">
                <a:solidFill>
                  <a:schemeClr val="bg1"/>
                </a:solidFill>
              </a:rPr>
              <a:t>De Vaste Commissie voor VWS van de Eerste Kamer heeft een </a:t>
            </a:r>
            <a:r>
              <a:rPr lang="nl-NL" sz="4800" dirty="0">
                <a:solidFill>
                  <a:srgbClr val="F9E11E"/>
                </a:solidFill>
              </a:rPr>
              <a:t>tweede verslag </a:t>
            </a:r>
            <a:r>
              <a:rPr lang="nl-NL" sz="4800" dirty="0">
                <a:solidFill>
                  <a:schemeClr val="bg1"/>
                </a:solidFill>
              </a:rPr>
              <a:t>opgesteld.</a:t>
            </a:r>
          </a:p>
          <a:p>
            <a:endParaRPr lang="nl-NL" sz="4800" dirty="0">
              <a:solidFill>
                <a:schemeClr val="bg1"/>
              </a:solidFill>
            </a:endParaRPr>
          </a:p>
          <a:p>
            <a:r>
              <a:rPr lang="nl-NL" sz="4800" dirty="0">
                <a:solidFill>
                  <a:schemeClr val="bg1"/>
                </a:solidFill>
              </a:rPr>
              <a:t>Volgende stappen:</a:t>
            </a:r>
          </a:p>
          <a:p>
            <a:r>
              <a:rPr lang="nl-NL" sz="4800" dirty="0">
                <a:solidFill>
                  <a:schemeClr val="bg1"/>
                </a:solidFill>
              </a:rPr>
              <a:t>- </a:t>
            </a:r>
            <a:r>
              <a:rPr lang="nl-NL" sz="4800" dirty="0">
                <a:solidFill>
                  <a:srgbClr val="F9E11E"/>
                </a:solidFill>
              </a:rPr>
              <a:t>Nota naar aanleiding van het tweede verslag</a:t>
            </a:r>
          </a:p>
          <a:p>
            <a:r>
              <a:rPr lang="nl-NL" sz="4800" dirty="0">
                <a:solidFill>
                  <a:schemeClr val="bg1"/>
                </a:solidFill>
              </a:rPr>
              <a:t>- Voortzetting schriftelijke behandeling óf plenaire behandeling</a:t>
            </a:r>
          </a:p>
          <a:p>
            <a:r>
              <a:rPr lang="nl-NL" sz="4800" dirty="0">
                <a:solidFill>
                  <a:schemeClr val="bg1"/>
                </a:solidFill>
              </a:rPr>
              <a:t>- Bekrachtiging en publicatie wet, ministeriële regeling en </a:t>
            </a:r>
            <a:r>
              <a:rPr lang="nl-NL" sz="4800" dirty="0">
                <a:solidFill>
                  <a:srgbClr val="F9E11E"/>
                </a:solidFill>
              </a:rPr>
              <a:t>inwerkingtredingsbesluit</a:t>
            </a:r>
            <a:endParaRPr lang="nl-NL" sz="4800" dirty="0">
              <a:solidFill>
                <a:schemeClr val="bg1"/>
              </a:solidFill>
            </a:endParaRPr>
          </a:p>
          <a:p>
            <a:endParaRPr lang="nl-NL" sz="4800" dirty="0">
              <a:solidFill>
                <a:schemeClr val="bg1"/>
              </a:solidFill>
            </a:endParaRPr>
          </a:p>
        </p:txBody>
      </p:sp>
    </p:spTree>
    <p:extLst>
      <p:ext uri="{BB962C8B-B14F-4D97-AF65-F5344CB8AC3E}">
        <p14:creationId xmlns:p14="http://schemas.microsoft.com/office/powerpoint/2010/main" val="189115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31A2158-445A-5215-DA13-070B193D53D7}"/>
              </a:ext>
            </a:extLst>
          </p:cNvPr>
          <p:cNvSpPr>
            <a:spLocks noGrp="1"/>
          </p:cNvSpPr>
          <p:nvPr>
            <p:ph type="body" sz="quarter" idx="21"/>
          </p:nvPr>
        </p:nvSpPr>
        <p:spPr>
          <a:xfrm>
            <a:off x="1249721" y="1266852"/>
            <a:ext cx="22002165" cy="11164633"/>
          </a:xfrm>
        </p:spPr>
        <p:txBody>
          <a:bodyPr>
            <a:normAutofit/>
          </a:bodyPr>
          <a:lstStyle/>
          <a:p>
            <a:pPr algn="ctr"/>
            <a:endParaRPr lang="nl-NL"/>
          </a:p>
          <a:p>
            <a:pPr algn="ctr"/>
            <a:endParaRPr lang="nl-NL" sz="5400"/>
          </a:p>
          <a:p>
            <a:pPr algn="ctr"/>
            <a:r>
              <a:rPr lang="nl-NL"/>
              <a:t>WELKOM!</a:t>
            </a:r>
          </a:p>
          <a:p>
            <a:pPr algn="ctr"/>
            <a:endParaRPr lang="nl-NL"/>
          </a:p>
          <a:p>
            <a:pPr algn="ctr"/>
            <a:endParaRPr lang="nl-NL"/>
          </a:p>
        </p:txBody>
      </p:sp>
      <p:pic>
        <p:nvPicPr>
          <p:cNvPr id="3" name="Graphic 2" descr="Groep met effen opvulling">
            <a:extLst>
              <a:ext uri="{FF2B5EF4-FFF2-40B4-BE49-F238E27FC236}">
                <a16:creationId xmlns:a16="http://schemas.microsoft.com/office/drawing/2014/main" id="{F934FBFF-7E4B-7AA2-7EBF-F402941A34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812842" y="4463929"/>
            <a:ext cx="1711036" cy="1711036"/>
          </a:xfrm>
          <a:prstGeom prst="rect">
            <a:avLst/>
          </a:prstGeom>
        </p:spPr>
      </p:pic>
      <p:sp>
        <p:nvSpPr>
          <p:cNvPr id="4" name="Tekstvak 3">
            <a:extLst>
              <a:ext uri="{FF2B5EF4-FFF2-40B4-BE49-F238E27FC236}">
                <a16:creationId xmlns:a16="http://schemas.microsoft.com/office/drawing/2014/main" id="{171D7DCA-1730-34FE-B3E7-825B13F8EA0E}"/>
              </a:ext>
            </a:extLst>
          </p:cNvPr>
          <p:cNvSpPr txBox="1"/>
          <p:nvPr/>
        </p:nvSpPr>
        <p:spPr>
          <a:xfrm>
            <a:off x="5048250" y="7052814"/>
            <a:ext cx="14782799" cy="4780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nl-NL" sz="4000" b="0" i="0" u="none" strike="noStrike" kern="0" cap="none" spc="0" normalizeH="0" baseline="0" noProof="0" dirty="0">
                <a:ln>
                  <a:noFill/>
                </a:ln>
                <a:solidFill>
                  <a:srgbClr val="000000"/>
                </a:solidFill>
                <a:effectLst/>
                <a:uLnTx/>
                <a:uFillTx/>
                <a:latin typeface="Calibri"/>
                <a:ea typeface="Helvetica Neue"/>
                <a:cs typeface="Helvetica Neue"/>
                <a:sym typeface="Helvetica Neue"/>
              </a:rPr>
              <a:t>Gezamenlijk georganiseerd door NVZ, NFU, ZKN, VWS en IGC/DGC/SSC-DG</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nl-NL" sz="4000" b="0" i="0" u="none" strike="noStrike" kern="0" cap="none" spc="0" normalizeH="0" baseline="0" noProof="0" dirty="0">
                <a:ln>
                  <a:noFill/>
                </a:ln>
                <a:solidFill>
                  <a:srgbClr val="000000"/>
                </a:solidFill>
                <a:effectLst/>
                <a:uLnTx/>
                <a:uFillTx/>
                <a:latin typeface="Calibri"/>
                <a:ea typeface="Helvetica Neue"/>
                <a:cs typeface="Helvetica Neue"/>
                <a:sym typeface="Helvetica Neue"/>
              </a:rPr>
              <a:t>  </a:t>
            </a:r>
          </a:p>
          <a:p>
            <a:pPr marL="0" marR="0" lvl="0" indent="0" algn="ctr" defTabSz="2438338" rtl="0" eaLnBrk="1" fontAlgn="auto" latinLnBrk="0" hangingPunct="0">
              <a:lnSpc>
                <a:spcPct val="100000"/>
              </a:lnSpc>
              <a:spcBef>
                <a:spcPts val="0"/>
              </a:spcBef>
              <a:spcAft>
                <a:spcPts val="0"/>
              </a:spcAft>
              <a:buClrTx/>
              <a:buSzTx/>
              <a:buFontTx/>
              <a:buNone/>
              <a:tabLst/>
              <a:defRPr/>
            </a:pPr>
            <a:endParaRPr lang="nl-NL" sz="4000" dirty="0">
              <a:solidFill>
                <a:srgbClr val="000000"/>
              </a:solidFill>
              <a:latin typeface="Calibri"/>
            </a:endParaRPr>
          </a:p>
          <a:p>
            <a:r>
              <a:rPr lang="nl-NL" sz="2600" dirty="0">
                <a:solidFill>
                  <a:schemeClr val="tx1">
                    <a:lumMod val="95000"/>
                    <a:lumOff val="5000"/>
                  </a:schemeClr>
                </a:solidFill>
              </a:rPr>
              <a:t>Praktisch:</a:t>
            </a:r>
          </a:p>
          <a:p>
            <a:pPr marL="571500" indent="-571500">
              <a:buFont typeface="Arial" panose="020B0604020202020204" pitchFamily="34" charset="0"/>
              <a:buChar char="•"/>
            </a:pPr>
            <a:r>
              <a:rPr lang="nl-NL" sz="2600" dirty="0">
                <a:solidFill>
                  <a:schemeClr val="tx1">
                    <a:lumMod val="95000"/>
                    <a:lumOff val="5000"/>
                  </a:schemeClr>
                </a:solidFill>
              </a:rPr>
              <a:t>Na een agendapunt is er gelegenheid om vragen te stellen </a:t>
            </a:r>
          </a:p>
          <a:p>
            <a:pPr marL="571500" indent="-571500">
              <a:buFont typeface="Arial" panose="020B0604020202020204" pitchFamily="34" charset="0"/>
              <a:buChar char="•"/>
            </a:pPr>
            <a:r>
              <a:rPr lang="nl-NL" sz="2600" dirty="0">
                <a:solidFill>
                  <a:schemeClr val="tx1">
                    <a:lumMod val="95000"/>
                    <a:lumOff val="5000"/>
                  </a:schemeClr>
                </a:solidFill>
              </a:rPr>
              <a:t>De sheets, opname en antwoorden op de gestelde vragen worden later beschikbaar </a:t>
            </a:r>
            <a:br>
              <a:rPr lang="nl-NL" sz="2600" dirty="0">
                <a:solidFill>
                  <a:schemeClr val="tx1">
                    <a:lumMod val="95000"/>
                    <a:lumOff val="5000"/>
                  </a:schemeClr>
                </a:solidFill>
              </a:rPr>
            </a:br>
            <a:r>
              <a:rPr lang="nl-NL" sz="2600" dirty="0">
                <a:solidFill>
                  <a:schemeClr val="tx1">
                    <a:lumMod val="95000"/>
                    <a:lumOff val="5000"/>
                  </a:schemeClr>
                </a:solidFill>
              </a:rPr>
              <a:t>gesteld op </a:t>
            </a:r>
            <a:r>
              <a:rPr lang="nl-NL" sz="2600" b="1" dirty="0">
                <a:solidFill>
                  <a:srgbClr val="00999E"/>
                </a:solidFill>
                <a:hlinkClick r:id="rId5">
                  <a:extLst>
                    <a:ext uri="{A12FA001-AC4F-418D-AE19-62706E023703}">
                      <ahyp:hlinkClr xmlns:ahyp="http://schemas.microsoft.com/office/drawing/2018/hyperlinkcolor" val="tx"/>
                    </a:ext>
                  </a:extLst>
                </a:hlinkClick>
              </a:rPr>
              <a:t>www.ssc-dg.nl</a:t>
            </a:r>
            <a:r>
              <a:rPr lang="nl-NL" sz="2600" b="1" dirty="0">
                <a:solidFill>
                  <a:srgbClr val="00999E"/>
                </a:solidFill>
              </a:rPr>
              <a:t> </a:t>
            </a: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nl-NL" sz="4000" b="0" i="0" u="none" strike="noStrike" kern="0" cap="none" spc="0" normalizeH="0" baseline="0" noProof="0" dirty="0">
              <a:ln>
                <a:noFill/>
              </a:ln>
              <a:solidFill>
                <a:srgbClr val="000000"/>
              </a:solidFill>
              <a:effectLst/>
              <a:uLnTx/>
              <a:uFillTx/>
              <a:latin typeface="Calibri"/>
              <a:ea typeface="Helvetica Neue"/>
              <a:cs typeface="Helvetica Neue"/>
              <a:sym typeface="Helvetica Neue"/>
            </a:endParaRPr>
          </a:p>
        </p:txBody>
      </p:sp>
      <p:pic>
        <p:nvPicPr>
          <p:cNvPr id="5" name="Graphic 4" descr="Groep met effen opvulling">
            <a:extLst>
              <a:ext uri="{FF2B5EF4-FFF2-40B4-BE49-F238E27FC236}">
                <a16:creationId xmlns:a16="http://schemas.microsoft.com/office/drawing/2014/main" id="{D869B444-4FB3-1ED9-FAD4-55F8150B88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53715" y="4463929"/>
            <a:ext cx="1711036" cy="1711036"/>
          </a:xfrm>
          <a:prstGeom prst="rect">
            <a:avLst/>
          </a:prstGeom>
        </p:spPr>
      </p:pic>
      <p:pic>
        <p:nvPicPr>
          <p:cNvPr id="8" name="Graphic 7" descr="Groep met effen opvulling">
            <a:extLst>
              <a:ext uri="{FF2B5EF4-FFF2-40B4-BE49-F238E27FC236}">
                <a16:creationId xmlns:a16="http://schemas.microsoft.com/office/drawing/2014/main" id="{2C228F99-57DA-832F-F619-D370E2EDF9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1969" y="4463929"/>
            <a:ext cx="1711036" cy="1711036"/>
          </a:xfrm>
          <a:prstGeom prst="rect">
            <a:avLst/>
          </a:prstGeom>
        </p:spPr>
      </p:pic>
      <p:pic>
        <p:nvPicPr>
          <p:cNvPr id="9" name="Graphic 8" descr="Groep met effen opvulling">
            <a:extLst>
              <a:ext uri="{FF2B5EF4-FFF2-40B4-BE49-F238E27FC236}">
                <a16:creationId xmlns:a16="http://schemas.microsoft.com/office/drawing/2014/main" id="{2C73D20E-700A-84E5-4735-97645463BD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3694588" y="4463929"/>
            <a:ext cx="1711036" cy="1711036"/>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147E0-4A70-4C47-9947-F2A3578B1E45}"/>
              </a:ext>
            </a:extLst>
          </p:cNvPr>
          <p:cNvSpPr>
            <a:spLocks noGrp="1"/>
          </p:cNvSpPr>
          <p:nvPr>
            <p:ph type="title"/>
          </p:nvPr>
        </p:nvSpPr>
        <p:spPr>
          <a:xfrm>
            <a:off x="1920007" y="1536001"/>
            <a:ext cx="20543997" cy="1230979"/>
          </a:xfrm>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4800">
                <a:solidFill>
                  <a:schemeClr val="bg1"/>
                </a:solidFill>
              </a:rPr>
              <a:t>Het </a:t>
            </a:r>
            <a:r>
              <a:rPr lang="nl-NL" sz="4800">
                <a:solidFill>
                  <a:schemeClr val="accent4"/>
                </a:solidFill>
              </a:rPr>
              <a:t>amendement “</a:t>
            </a:r>
            <a:r>
              <a:rPr lang="nl-NL" sz="4800" err="1">
                <a:solidFill>
                  <a:schemeClr val="accent4"/>
                </a:solidFill>
              </a:rPr>
              <a:t>opt</a:t>
            </a:r>
            <a:r>
              <a:rPr lang="nl-NL" sz="4800">
                <a:solidFill>
                  <a:schemeClr val="accent4"/>
                </a:solidFill>
              </a:rPr>
              <a:t> out” I</a:t>
            </a:r>
          </a:p>
        </p:txBody>
      </p:sp>
      <p:sp>
        <p:nvSpPr>
          <p:cNvPr id="6" name="Tekstvak 5">
            <a:extLst>
              <a:ext uri="{FF2B5EF4-FFF2-40B4-BE49-F238E27FC236}">
                <a16:creationId xmlns:a16="http://schemas.microsoft.com/office/drawing/2014/main" id="{C2B52571-B077-CCE6-DECA-CC8D3662CF38}"/>
              </a:ext>
            </a:extLst>
          </p:cNvPr>
          <p:cNvSpPr txBox="1"/>
          <p:nvPr/>
        </p:nvSpPr>
        <p:spPr>
          <a:xfrm>
            <a:off x="1920000" y="3396468"/>
            <a:ext cx="18928315" cy="8781891"/>
          </a:xfrm>
          <a:prstGeom prst="rect">
            <a:avLst/>
          </a:prstGeom>
          <a:noFill/>
        </p:spPr>
        <p:txBody>
          <a:bodyPr wrap="square" rtlCol="0">
            <a:spAutoFit/>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4800">
                <a:solidFill>
                  <a:schemeClr val="bg1"/>
                </a:solidFill>
              </a:rPr>
              <a:t>Met algemene stemmen aanvaard </a:t>
            </a:r>
            <a:r>
              <a:rPr lang="nl-NL" sz="4800">
                <a:solidFill>
                  <a:srgbClr val="F9E11E"/>
                </a:solidFill>
              </a:rPr>
              <a:t>amendement</a:t>
            </a:r>
          </a:p>
          <a:p>
            <a:r>
              <a:rPr lang="nl-NL" sz="4800">
                <a:solidFill>
                  <a:schemeClr val="bg1"/>
                </a:solidFill>
              </a:rPr>
              <a:t>Claassen (PVV) en De Korte (NSC)</a:t>
            </a:r>
          </a:p>
          <a:p>
            <a:endParaRPr lang="nl-NL" sz="4800">
              <a:solidFill>
                <a:schemeClr val="bg1"/>
              </a:solidFill>
            </a:endParaRPr>
          </a:p>
          <a:p>
            <a:r>
              <a:rPr lang="nl-NL" sz="3733">
                <a:solidFill>
                  <a:srgbClr val="F9E11E"/>
                </a:solidFill>
                <a:effectLst/>
                <a:latin typeface="Verdana" panose="020B0604030504040204" pitchFamily="34" charset="0"/>
                <a:ea typeface="Calibri" panose="020F0502020204030204" pitchFamily="34" charset="0"/>
                <a:cs typeface="Aptos" panose="020B0004020202020204" pitchFamily="34" charset="0"/>
              </a:rPr>
              <a:t>“Een zorgaanbieder verstrekt géén gegevens van zijn cliënten aan de registratiehouder, of onder diens verantwoordelijkheid werkzame verwerker, indien de cliënt waarop de gegevens betrekking hebben, heeft aangegeven bezwaar te hebben tegen de verstrekking van zijn gegevens.”</a:t>
            </a:r>
          </a:p>
          <a:p>
            <a:endParaRPr lang="nl-NL" sz="3733">
              <a:solidFill>
                <a:srgbClr val="F9E11E"/>
              </a:solidFill>
              <a:latin typeface="Verdana" panose="020B0604030504040204" pitchFamily="34" charset="0"/>
              <a:ea typeface="Calibri" panose="020F0502020204030204" pitchFamily="34" charset="0"/>
              <a:cs typeface="Aptos" panose="020B0004020202020204" pitchFamily="34" charset="0"/>
            </a:endParaRPr>
          </a:p>
          <a:p>
            <a:r>
              <a:rPr lang="nl-NL" sz="3733">
                <a:solidFill>
                  <a:srgbClr val="F9E11E"/>
                </a:solidFill>
                <a:latin typeface="Verdana" panose="020B0604030504040204" pitchFamily="34" charset="0"/>
                <a:ea typeface="Calibri" panose="020F0502020204030204" pitchFamily="34" charset="0"/>
                <a:cs typeface="Aptos" panose="020B0004020202020204" pitchFamily="34" charset="0"/>
              </a:rPr>
              <a:t>“D</a:t>
            </a:r>
            <a:r>
              <a:rPr lang="nl-NL" sz="3733">
                <a:solidFill>
                  <a:srgbClr val="F9E11E"/>
                </a:solidFill>
                <a:effectLst/>
                <a:latin typeface="Verdana" panose="020B0604030504040204" pitchFamily="34" charset="0"/>
                <a:ea typeface="Calibri" panose="020F0502020204030204" pitchFamily="34" charset="0"/>
                <a:cs typeface="Aptos" panose="020B0004020202020204" pitchFamily="34" charset="0"/>
              </a:rPr>
              <a:t>e zorgaanbieder informeert zijn cliënten voorafgaand aan de verstrekking van de gegevens over de mogelijkheid om bezwaar tegen de verstrekking van zijn gegevens te maken.”</a:t>
            </a:r>
          </a:p>
          <a:p>
            <a:endParaRPr lang="nl-NL" sz="3733">
              <a:solidFill>
                <a:schemeClr val="bg1"/>
              </a:solidFill>
              <a:latin typeface="Verdana" panose="020B0604030504040204" pitchFamily="34" charset="0"/>
              <a:ea typeface="Calibri" panose="020F0502020204030204" pitchFamily="34" charset="0"/>
              <a:cs typeface="Aptos" panose="020B0004020202020204" pitchFamily="34" charset="0"/>
            </a:endParaRPr>
          </a:p>
          <a:p>
            <a:r>
              <a:rPr lang="nl-NL" sz="3733">
                <a:solidFill>
                  <a:schemeClr val="bg1"/>
                </a:solidFill>
                <a:latin typeface="Verdana" panose="020B0604030504040204" pitchFamily="34" charset="0"/>
                <a:ea typeface="Calibri" panose="020F0502020204030204" pitchFamily="34" charset="0"/>
                <a:cs typeface="Aptos" panose="020B0004020202020204" pitchFamily="34" charset="0"/>
              </a:rPr>
              <a:t>E</a:t>
            </a:r>
            <a:r>
              <a:rPr lang="nl-NL" sz="3733">
                <a:solidFill>
                  <a:schemeClr val="bg1"/>
                </a:solidFill>
                <a:effectLst/>
                <a:latin typeface="Verdana" panose="020B0604030504040204" pitchFamily="34" charset="0"/>
                <a:ea typeface="Calibri" panose="020F0502020204030204" pitchFamily="34" charset="0"/>
                <a:cs typeface="Aptos" panose="020B0004020202020204" pitchFamily="34" charset="0"/>
              </a:rPr>
              <a:t>én jaar na inwerkingtreding van de overige artikelen van het wetsvoorstel van kracht.</a:t>
            </a:r>
            <a:endParaRPr lang="nl-NL" sz="3733">
              <a:solidFill>
                <a:schemeClr val="bg1"/>
              </a:solidFill>
              <a:effectLst/>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3901029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147E0-4A70-4C47-9947-F2A3578B1E45}"/>
              </a:ext>
            </a:extLst>
          </p:cNvPr>
          <p:cNvSpPr>
            <a:spLocks noGrp="1"/>
          </p:cNvSpPr>
          <p:nvPr>
            <p:ph type="title"/>
          </p:nvPr>
        </p:nvSpPr>
        <p:spPr>
          <a:xfrm>
            <a:off x="1920007" y="1536000"/>
            <a:ext cx="20543997" cy="1282859"/>
          </a:xfrm>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4800">
                <a:solidFill>
                  <a:schemeClr val="bg1"/>
                </a:solidFill>
              </a:rPr>
              <a:t>Het </a:t>
            </a:r>
            <a:r>
              <a:rPr lang="nl-NL" sz="4800">
                <a:solidFill>
                  <a:schemeClr val="accent4"/>
                </a:solidFill>
              </a:rPr>
              <a:t>amendement “</a:t>
            </a:r>
            <a:r>
              <a:rPr lang="nl-NL" sz="4800" err="1">
                <a:solidFill>
                  <a:schemeClr val="accent4"/>
                </a:solidFill>
              </a:rPr>
              <a:t>opt</a:t>
            </a:r>
            <a:r>
              <a:rPr lang="nl-NL" sz="4800">
                <a:solidFill>
                  <a:schemeClr val="accent4"/>
                </a:solidFill>
              </a:rPr>
              <a:t> out” II</a:t>
            </a:r>
          </a:p>
        </p:txBody>
      </p:sp>
      <p:sp>
        <p:nvSpPr>
          <p:cNvPr id="6" name="Tekstvak 5">
            <a:extLst>
              <a:ext uri="{FF2B5EF4-FFF2-40B4-BE49-F238E27FC236}">
                <a16:creationId xmlns:a16="http://schemas.microsoft.com/office/drawing/2014/main" id="{C2B52571-B077-CCE6-DECA-CC8D3662CF38}"/>
              </a:ext>
            </a:extLst>
          </p:cNvPr>
          <p:cNvSpPr txBox="1"/>
          <p:nvPr/>
        </p:nvSpPr>
        <p:spPr>
          <a:xfrm>
            <a:off x="1920005" y="3448348"/>
            <a:ext cx="18928315" cy="8627298"/>
          </a:xfrm>
          <a:prstGeom prst="rect">
            <a:avLst/>
          </a:prstGeom>
          <a:noFill/>
        </p:spPr>
        <p:txBody>
          <a:bodyPr wrap="square" rtlCol="0">
            <a:spAutoFit/>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4800">
                <a:solidFill>
                  <a:schemeClr val="bg1"/>
                </a:solidFill>
              </a:rPr>
              <a:t>Amendement maakt nu deel uit van het wetsvoorstel</a:t>
            </a:r>
          </a:p>
          <a:p>
            <a:endParaRPr lang="nl-NL" sz="4800">
              <a:solidFill>
                <a:schemeClr val="bg1"/>
              </a:solidFill>
            </a:endParaRPr>
          </a:p>
          <a:p>
            <a:r>
              <a:rPr lang="nl-NL" sz="3733">
                <a:solidFill>
                  <a:srgbClr val="F9E11E"/>
                </a:solidFill>
                <a:latin typeface="Verdana" panose="020B0604030504040204" pitchFamily="34" charset="0"/>
                <a:ea typeface="Calibri" panose="020F0502020204030204" pitchFamily="34" charset="0"/>
                <a:cs typeface="Aptos" panose="020B0004020202020204" pitchFamily="34" charset="0"/>
              </a:rPr>
              <a:t>De gevolgen van dit amendement</a:t>
            </a:r>
            <a:r>
              <a:rPr lang="nl-NL" sz="3733">
                <a:solidFill>
                  <a:srgbClr val="F9E11E"/>
                </a:solidFill>
                <a:effectLst/>
                <a:latin typeface="Verdana" panose="020B0604030504040204" pitchFamily="34" charset="0"/>
                <a:ea typeface="Calibri" panose="020F0502020204030204" pitchFamily="34" charset="0"/>
                <a:cs typeface="Aptos" panose="020B0004020202020204" pitchFamily="34" charset="0"/>
              </a:rPr>
              <a:t> voor bijvoorbeeld zorgaanbieders en zorgverleners zijn niet onderzocht.</a:t>
            </a:r>
          </a:p>
          <a:p>
            <a:endParaRPr lang="nl-NL" sz="3733">
              <a:solidFill>
                <a:srgbClr val="F9E11E"/>
              </a:solidFill>
              <a:latin typeface="Verdana" panose="020B0604030504040204" pitchFamily="34" charset="0"/>
              <a:ea typeface="Calibri" panose="020F0502020204030204" pitchFamily="34" charset="0"/>
              <a:cs typeface="Aptos" panose="020B0004020202020204" pitchFamily="34" charset="0"/>
            </a:endParaRPr>
          </a:p>
          <a:p>
            <a:r>
              <a:rPr lang="nl-NL" sz="3733">
                <a:solidFill>
                  <a:schemeClr val="bg1"/>
                </a:solidFill>
                <a:effectLst/>
                <a:latin typeface="Verdana" panose="020B0604030504040204" pitchFamily="34" charset="0"/>
                <a:ea typeface="Calibri" panose="020F0502020204030204" pitchFamily="34" charset="0"/>
                <a:cs typeface="Aptos" panose="020B0004020202020204" pitchFamily="34" charset="0"/>
              </a:rPr>
              <a:t>Geen expliciete opdracht aan VWS. </a:t>
            </a:r>
          </a:p>
          <a:p>
            <a:endParaRPr lang="nl-NL" sz="3733">
              <a:solidFill>
                <a:schemeClr val="bg1"/>
              </a:solidFill>
              <a:effectLst/>
              <a:latin typeface="Verdana" panose="020B0604030504040204" pitchFamily="34" charset="0"/>
              <a:ea typeface="Calibri" panose="020F0502020204030204" pitchFamily="34" charset="0"/>
              <a:cs typeface="Aptos" panose="020B0004020202020204" pitchFamily="34" charset="0"/>
            </a:endParaRPr>
          </a:p>
          <a:p>
            <a:r>
              <a:rPr lang="nl-NL" sz="3733">
                <a:solidFill>
                  <a:schemeClr val="bg1"/>
                </a:solidFill>
                <a:effectLst/>
                <a:latin typeface="Verdana" panose="020B0604030504040204" pitchFamily="34" charset="0"/>
                <a:ea typeface="Calibri" panose="020F0502020204030204" pitchFamily="34" charset="0"/>
                <a:cs typeface="Aptos" panose="020B0004020202020204" pitchFamily="34" charset="0"/>
              </a:rPr>
              <a:t>Toch zullen we dit najaar grofweg in kaart proberen te brengen wat de opties voor de uitvoering zijn en welke gevolgen die opties met zich meebrengen.</a:t>
            </a:r>
          </a:p>
          <a:p>
            <a:endParaRPr lang="nl-NL" sz="3733">
              <a:solidFill>
                <a:schemeClr val="bg1"/>
              </a:solidFill>
              <a:latin typeface="Verdana" panose="020B0604030504040204" pitchFamily="34" charset="0"/>
              <a:ea typeface="Calibri" panose="020F0502020204030204" pitchFamily="34" charset="0"/>
              <a:cs typeface="Aptos" panose="020B0004020202020204" pitchFamily="34" charset="0"/>
            </a:endParaRPr>
          </a:p>
          <a:p>
            <a:r>
              <a:rPr lang="nl-NL" sz="3733">
                <a:solidFill>
                  <a:schemeClr val="bg1"/>
                </a:solidFill>
                <a:effectLst/>
                <a:latin typeface="Verdana" panose="020B0604030504040204" pitchFamily="34" charset="0"/>
                <a:ea typeface="Calibri" panose="020F0502020204030204" pitchFamily="34" charset="0"/>
                <a:cs typeface="Aptos" panose="020B0004020202020204" pitchFamily="34" charset="0"/>
              </a:rPr>
              <a:t>Dan ook inzichtelijk in hoeverre deze “</a:t>
            </a:r>
            <a:r>
              <a:rPr lang="nl-NL" sz="3733" err="1">
                <a:solidFill>
                  <a:schemeClr val="bg1"/>
                </a:solidFill>
                <a:effectLst/>
                <a:latin typeface="Verdana" panose="020B0604030504040204" pitchFamily="34" charset="0"/>
                <a:ea typeface="Calibri" panose="020F0502020204030204" pitchFamily="34" charset="0"/>
                <a:cs typeface="Aptos" panose="020B0004020202020204" pitchFamily="34" charset="0"/>
              </a:rPr>
              <a:t>opt</a:t>
            </a:r>
            <a:r>
              <a:rPr lang="nl-NL" sz="3733">
                <a:solidFill>
                  <a:schemeClr val="bg1"/>
                </a:solidFill>
                <a:effectLst/>
                <a:latin typeface="Verdana" panose="020B0604030504040204" pitchFamily="34" charset="0"/>
                <a:ea typeface="Calibri" panose="020F0502020204030204" pitchFamily="34" charset="0"/>
                <a:cs typeface="Aptos" panose="020B0004020202020204" pitchFamily="34" charset="0"/>
              </a:rPr>
              <a:t> out” overeenkomt met die uit de EHDS voor secundair gebruik.</a:t>
            </a:r>
          </a:p>
          <a:p>
            <a:endParaRPr lang="nl-NL" sz="3733">
              <a:solidFill>
                <a:schemeClr val="bg1"/>
              </a:solidFill>
              <a:latin typeface="Verdana" panose="020B0604030504040204" pitchFamily="34" charset="0"/>
              <a:ea typeface="Calibri" panose="020F0502020204030204" pitchFamily="34" charset="0"/>
              <a:cs typeface="Aptos" panose="020B0004020202020204" pitchFamily="34" charset="0"/>
            </a:endParaRPr>
          </a:p>
          <a:p>
            <a:endParaRPr lang="nl-NL" sz="4800">
              <a:effectLst/>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1877566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147E0-4A70-4C47-9947-F2A3578B1E45}"/>
              </a:ext>
            </a:extLst>
          </p:cNvPr>
          <p:cNvSpPr>
            <a:spLocks noGrp="1"/>
          </p:cNvSpPr>
          <p:nvPr>
            <p:ph type="title"/>
          </p:nvPr>
        </p:nvSpPr>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4800">
                <a:solidFill>
                  <a:schemeClr val="bg1"/>
                </a:solidFill>
              </a:rPr>
              <a:t>Vraagstukken</a:t>
            </a:r>
            <a:r>
              <a:rPr lang="nl-NL" sz="4800"/>
              <a:t> </a:t>
            </a:r>
            <a:r>
              <a:rPr lang="nl-NL" sz="4800">
                <a:solidFill>
                  <a:srgbClr val="F9E11E"/>
                </a:solidFill>
              </a:rPr>
              <a:t>(</a:t>
            </a:r>
            <a:r>
              <a:rPr lang="nl-NL" sz="4800" err="1">
                <a:solidFill>
                  <a:srgbClr val="F9E11E"/>
                </a:solidFill>
              </a:rPr>
              <a:t>gepseudonimiseerd</a:t>
            </a:r>
            <a:r>
              <a:rPr lang="nl-NL" sz="4800">
                <a:solidFill>
                  <a:srgbClr val="F9E11E"/>
                </a:solidFill>
              </a:rPr>
              <a:t>) BSN</a:t>
            </a:r>
            <a:r>
              <a:rPr lang="nl-NL" sz="4800"/>
              <a:t> </a:t>
            </a:r>
          </a:p>
        </p:txBody>
      </p:sp>
      <p:sp>
        <p:nvSpPr>
          <p:cNvPr id="7" name="Tekstvak 6">
            <a:extLst>
              <a:ext uri="{FF2B5EF4-FFF2-40B4-BE49-F238E27FC236}">
                <a16:creationId xmlns:a16="http://schemas.microsoft.com/office/drawing/2014/main" id="{BDBFDE2C-9834-0288-2A45-44ED34AC02CF}"/>
              </a:ext>
            </a:extLst>
          </p:cNvPr>
          <p:cNvSpPr txBox="1"/>
          <p:nvPr/>
        </p:nvSpPr>
        <p:spPr>
          <a:xfrm>
            <a:off x="1920000" y="4989971"/>
            <a:ext cx="18209771" cy="8217634"/>
          </a:xfrm>
          <a:prstGeom prst="rect">
            <a:avLst/>
          </a:prstGeom>
          <a:noFill/>
        </p:spPr>
        <p:txBody>
          <a:bodyPr wrap="square" rtlCol="0">
            <a:spAutoFit/>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pPr marL="762010" indent="-762010">
              <a:buFontTx/>
              <a:buChar char="-"/>
            </a:pPr>
            <a:r>
              <a:rPr lang="nl-NL" sz="4800">
                <a:solidFill>
                  <a:schemeClr val="bg1"/>
                </a:solidFill>
              </a:rPr>
              <a:t>Al veel over gesproken, maar nog geen definitieve helderheid</a:t>
            </a:r>
          </a:p>
          <a:p>
            <a:pPr marL="762010" indent="-762010">
              <a:buFontTx/>
              <a:buChar char="-"/>
            </a:pPr>
            <a:endParaRPr lang="nl-NL" sz="4800">
              <a:solidFill>
                <a:schemeClr val="bg1"/>
              </a:solidFill>
            </a:endParaRPr>
          </a:p>
          <a:p>
            <a:pPr marL="762010" indent="-762010">
              <a:buFontTx/>
              <a:buChar char="-"/>
            </a:pPr>
            <a:r>
              <a:rPr lang="nl-NL" sz="4800">
                <a:solidFill>
                  <a:schemeClr val="bg1"/>
                </a:solidFill>
              </a:rPr>
              <a:t>VWS neemt initiatief voor nader overleg</a:t>
            </a:r>
          </a:p>
          <a:p>
            <a:endParaRPr lang="nl-NL" sz="4800">
              <a:solidFill>
                <a:schemeClr val="bg1"/>
              </a:solidFill>
            </a:endParaRPr>
          </a:p>
          <a:p>
            <a:pPr marL="762010" indent="-762010">
              <a:buFontTx/>
              <a:buChar char="-"/>
            </a:pPr>
            <a:r>
              <a:rPr lang="nl-NL" sz="4800">
                <a:solidFill>
                  <a:schemeClr val="bg1"/>
                </a:solidFill>
              </a:rPr>
              <a:t>Voor zover er al wel duidelijkheid is, kunnen we die schriftelijk delen via de FAQ’s </a:t>
            </a:r>
          </a:p>
          <a:p>
            <a:endParaRPr lang="nl-NL" sz="9600">
              <a:solidFill>
                <a:schemeClr val="bg1"/>
              </a:solidFill>
            </a:endParaRPr>
          </a:p>
          <a:p>
            <a:endParaRPr lang="nl-NL" sz="9600">
              <a:solidFill>
                <a:schemeClr val="bg1"/>
              </a:solidFill>
            </a:endParaRPr>
          </a:p>
        </p:txBody>
      </p:sp>
    </p:spTree>
    <p:extLst>
      <p:ext uri="{BB962C8B-B14F-4D97-AF65-F5344CB8AC3E}">
        <p14:creationId xmlns:p14="http://schemas.microsoft.com/office/powerpoint/2010/main" val="4199752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147E0-4A70-4C47-9947-F2A3578B1E45}"/>
              </a:ext>
            </a:extLst>
          </p:cNvPr>
          <p:cNvSpPr>
            <a:spLocks noGrp="1"/>
          </p:cNvSpPr>
          <p:nvPr>
            <p:ph type="title"/>
          </p:nvPr>
        </p:nvSpPr>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4800">
                <a:solidFill>
                  <a:schemeClr val="bg1"/>
                </a:solidFill>
              </a:rPr>
              <a:t>Samenwerkingsafspraken </a:t>
            </a:r>
            <a:r>
              <a:rPr lang="nl-NL" sz="4800">
                <a:solidFill>
                  <a:srgbClr val="F9E11E"/>
                </a:solidFill>
              </a:rPr>
              <a:t>financiering</a:t>
            </a:r>
            <a:r>
              <a:rPr lang="nl-NL" sz="4800"/>
              <a:t> </a:t>
            </a:r>
          </a:p>
        </p:txBody>
      </p:sp>
      <p:sp>
        <p:nvSpPr>
          <p:cNvPr id="6" name="Tekstvak 5">
            <a:extLst>
              <a:ext uri="{FF2B5EF4-FFF2-40B4-BE49-F238E27FC236}">
                <a16:creationId xmlns:a16="http://schemas.microsoft.com/office/drawing/2014/main" id="{3034C1CE-ED3F-A035-E598-2A8239EDF26F}"/>
              </a:ext>
            </a:extLst>
          </p:cNvPr>
          <p:cNvSpPr txBox="1"/>
          <p:nvPr/>
        </p:nvSpPr>
        <p:spPr>
          <a:xfrm>
            <a:off x="1902589" y="4465068"/>
            <a:ext cx="18928315" cy="6689011"/>
          </a:xfrm>
          <a:prstGeom prst="rect">
            <a:avLst/>
          </a:prstGeom>
          <a:noFill/>
        </p:spPr>
        <p:txBody>
          <a:bodyPr wrap="square" rtlCol="0">
            <a:spAutoFit/>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pPr marL="762010" indent="-762010" algn="l">
              <a:buFont typeface="Arial" panose="020B0604020202020204" pitchFamily="34" charset="0"/>
              <a:buChar char="•"/>
            </a:pPr>
            <a:r>
              <a:rPr lang="nl-NL" sz="4800">
                <a:solidFill>
                  <a:schemeClr val="bg1"/>
                </a:solidFill>
                <a:latin typeface="Calibri" panose="020F0502020204030204" pitchFamily="34" charset="0"/>
                <a:ea typeface="Calibri" panose="020F0502020204030204" pitchFamily="34" charset="0"/>
                <a:cs typeface="Calibri" panose="020F0502020204030204" pitchFamily="34" charset="0"/>
              </a:rPr>
              <a:t>In de </a:t>
            </a:r>
            <a:r>
              <a:rPr lang="nl-NL" sz="4800" b="1">
                <a:solidFill>
                  <a:srgbClr val="F9E11E"/>
                </a:solidFill>
                <a:latin typeface="Calibri" panose="020F0502020204030204" pitchFamily="34" charset="0"/>
                <a:ea typeface="Calibri" panose="020F0502020204030204" pitchFamily="34" charset="0"/>
                <a:cs typeface="Calibri" panose="020F0502020204030204" pitchFamily="34" charset="0"/>
              </a:rPr>
              <a:t>samenwerkingsovereenkomst HLA-Partijen </a:t>
            </a:r>
            <a:r>
              <a:rPr lang="nl-NL" sz="4800">
                <a:solidFill>
                  <a:schemeClr val="bg1"/>
                </a:solidFill>
                <a:latin typeface="Calibri" panose="020F0502020204030204" pitchFamily="34" charset="0"/>
                <a:ea typeface="Calibri" panose="020F0502020204030204" pitchFamily="34" charset="0"/>
                <a:cs typeface="Calibri" panose="020F0502020204030204" pitchFamily="34" charset="0"/>
              </a:rPr>
              <a:t>is afgesproken dat Zorgverzekeraars Nederland </a:t>
            </a:r>
            <a:r>
              <a:rPr lang="nl-NL" sz="4800">
                <a:solidFill>
                  <a:schemeClr val="accent4"/>
                </a:solidFill>
                <a:latin typeface="Calibri" panose="020F0502020204030204" pitchFamily="34" charset="0"/>
                <a:ea typeface="Calibri" panose="020F0502020204030204" pitchFamily="34" charset="0"/>
                <a:cs typeface="Calibri" panose="020F0502020204030204" pitchFamily="34" charset="0"/>
              </a:rPr>
              <a:t>(ZN) </a:t>
            </a:r>
            <a:r>
              <a:rPr lang="nl-NL" sz="4800">
                <a:solidFill>
                  <a:schemeClr val="bg1"/>
                </a:solidFill>
                <a:latin typeface="Calibri" panose="020F0502020204030204" pitchFamily="34" charset="0"/>
                <a:ea typeface="Calibri" panose="020F0502020204030204" pitchFamily="34" charset="0"/>
                <a:cs typeface="Calibri" panose="020F0502020204030204" pitchFamily="34" charset="0"/>
              </a:rPr>
              <a:t>de (centrale) </a:t>
            </a:r>
            <a:r>
              <a:rPr lang="nl-NL" sz="4800">
                <a:solidFill>
                  <a:schemeClr val="accent4"/>
                </a:solidFill>
                <a:latin typeface="Calibri" panose="020F0502020204030204" pitchFamily="34" charset="0"/>
                <a:ea typeface="Calibri" panose="020F0502020204030204" pitchFamily="34" charset="0"/>
                <a:cs typeface="Calibri" panose="020F0502020204030204" pitchFamily="34" charset="0"/>
              </a:rPr>
              <a:t>financiersrol</a:t>
            </a:r>
            <a:r>
              <a:rPr lang="nl-NL" sz="4800">
                <a:solidFill>
                  <a:schemeClr val="bg1"/>
                </a:solidFill>
                <a:latin typeface="Calibri" panose="020F0502020204030204" pitchFamily="34" charset="0"/>
                <a:ea typeface="Calibri" panose="020F0502020204030204" pitchFamily="34" charset="0"/>
                <a:cs typeface="Calibri" panose="020F0502020204030204" pitchFamily="34" charset="0"/>
              </a:rPr>
              <a:t> op zich neemt.</a:t>
            </a:r>
          </a:p>
          <a:p>
            <a:pPr marL="762010" indent="-762010" algn="l">
              <a:buFont typeface="Arial" panose="020B0604020202020204" pitchFamily="34" charset="0"/>
              <a:buChar char="•"/>
            </a:pPr>
            <a:r>
              <a:rPr lang="nl-NL" sz="4800">
                <a:solidFill>
                  <a:schemeClr val="bg1"/>
                </a:solidFill>
                <a:latin typeface="Calibri" panose="020F0502020204030204" pitchFamily="34" charset="0"/>
                <a:ea typeface="Calibri" panose="020F0502020204030204" pitchFamily="34" charset="0"/>
                <a:cs typeface="Calibri" panose="020F0502020204030204" pitchFamily="34" charset="0"/>
              </a:rPr>
              <a:t>Dit betekent dat kwaliteitsregistraties die unaniem positief getoetst zijn door de IGC en DGC en zijn opgenomen in het register voor kwaliteitsregistraties van Zorginstituut Nederland worden gefinancierd door ZN.</a:t>
            </a:r>
          </a:p>
          <a:p>
            <a:pPr marL="762010" indent="-762010" algn="l">
              <a:buFont typeface="Arial" panose="020B0604020202020204" pitchFamily="34" charset="0"/>
              <a:buChar char="•"/>
            </a:pPr>
            <a:endParaRPr lang="nl-NL" sz="480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nl-NL" sz="3467">
              <a:solidFill>
                <a:schemeClr val="bg1"/>
              </a:solidFill>
              <a:effectLst/>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3499390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147E0-4A70-4C47-9947-F2A3578B1E45}"/>
              </a:ext>
            </a:extLst>
          </p:cNvPr>
          <p:cNvSpPr>
            <a:spLocks noGrp="1"/>
          </p:cNvSpPr>
          <p:nvPr>
            <p:ph type="title"/>
          </p:nvPr>
        </p:nvSpPr>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4800">
                <a:solidFill>
                  <a:schemeClr val="bg1"/>
                </a:solidFill>
              </a:rPr>
              <a:t>Samenwerkingsafspraken</a:t>
            </a:r>
            <a:r>
              <a:rPr lang="nl-NL" sz="4800"/>
              <a:t> </a:t>
            </a:r>
            <a:r>
              <a:rPr lang="nl-NL" sz="4800">
                <a:solidFill>
                  <a:srgbClr val="F9E11E"/>
                </a:solidFill>
              </a:rPr>
              <a:t>financiering</a:t>
            </a:r>
            <a:r>
              <a:rPr lang="nl-NL" sz="4800"/>
              <a:t> </a:t>
            </a:r>
          </a:p>
        </p:txBody>
      </p:sp>
      <p:sp>
        <p:nvSpPr>
          <p:cNvPr id="6" name="Tekstvak 5">
            <a:extLst>
              <a:ext uri="{FF2B5EF4-FFF2-40B4-BE49-F238E27FC236}">
                <a16:creationId xmlns:a16="http://schemas.microsoft.com/office/drawing/2014/main" id="{3034C1CE-ED3F-A035-E598-2A8239EDF26F}"/>
              </a:ext>
            </a:extLst>
          </p:cNvPr>
          <p:cNvSpPr txBox="1"/>
          <p:nvPr/>
        </p:nvSpPr>
        <p:spPr>
          <a:xfrm>
            <a:off x="1902589" y="4465068"/>
            <a:ext cx="18928315" cy="6689011"/>
          </a:xfrm>
          <a:prstGeom prst="rect">
            <a:avLst/>
          </a:prstGeom>
          <a:noFill/>
        </p:spPr>
        <p:txBody>
          <a:bodyPr wrap="square" lIns="91440" tIns="45720" rIns="91440" bIns="45720" rtlCol="0" anchor="t">
            <a:spAutoFit/>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pPr algn="l"/>
            <a:r>
              <a:rPr lang="nl-NL" sz="4800">
                <a:solidFill>
                  <a:schemeClr val="bg1"/>
                </a:solidFill>
                <a:latin typeface="Calibri" panose="020F0502020204030204" pitchFamily="34" charset="0"/>
                <a:ea typeface="Calibri" panose="020F0502020204030204" pitchFamily="34" charset="0"/>
                <a:cs typeface="Calibri" panose="020F0502020204030204" pitchFamily="34" charset="0"/>
              </a:rPr>
              <a:t>Wat betekent dit concreet voor zorgaanbieders?</a:t>
            </a:r>
          </a:p>
          <a:p>
            <a:pPr marL="762000" indent="-762000">
              <a:buFont typeface="Arial" panose="020B0604020202020204" pitchFamily="34" charset="0"/>
              <a:buChar char="•"/>
            </a:pPr>
            <a:r>
              <a:rPr lang="nl-NL" sz="4800" b="1">
                <a:solidFill>
                  <a:schemeClr val="accent4"/>
                </a:solidFill>
                <a:latin typeface="Calibri"/>
                <a:ea typeface="Calibri"/>
                <a:cs typeface="Calibri"/>
              </a:rPr>
              <a:t>Overheveling van middelen</a:t>
            </a:r>
            <a:r>
              <a:rPr lang="nl-NL" sz="4800">
                <a:solidFill>
                  <a:schemeClr val="accent4"/>
                </a:solidFill>
                <a:latin typeface="Calibri"/>
                <a:ea typeface="Calibri"/>
                <a:cs typeface="Calibri"/>
              </a:rPr>
              <a:t>. </a:t>
            </a:r>
            <a:r>
              <a:rPr lang="nl-NL" sz="4800">
                <a:solidFill>
                  <a:schemeClr val="bg1"/>
                </a:solidFill>
                <a:latin typeface="Calibri"/>
                <a:ea typeface="Calibri"/>
                <a:cs typeface="Calibri"/>
              </a:rPr>
              <a:t>Vanuit zorgaanbieders die nu zelf worden betaald aan kwaliteitsregistraties naar ZN. Gesprekken hierover lopen hoe dit technisch goed in te richten met de HLA-MSZ partijen via het BO Kwaliteit. </a:t>
            </a:r>
          </a:p>
          <a:p>
            <a:pPr marL="762000" indent="-762000">
              <a:buFont typeface="Arial" panose="020B0604020202020204" pitchFamily="34" charset="0"/>
              <a:buChar char="•"/>
            </a:pPr>
            <a:r>
              <a:rPr lang="nl-NL" sz="4800" b="1">
                <a:solidFill>
                  <a:schemeClr val="accent4"/>
                </a:solidFill>
                <a:latin typeface="Calibri"/>
                <a:ea typeface="Calibri"/>
                <a:cs typeface="Calibri"/>
              </a:rPr>
              <a:t>Aanpassen (</a:t>
            </a:r>
            <a:r>
              <a:rPr lang="nl-NL" sz="4800" b="1" err="1">
                <a:solidFill>
                  <a:schemeClr val="accent4"/>
                </a:solidFill>
                <a:latin typeface="Calibri"/>
                <a:ea typeface="Calibri"/>
                <a:cs typeface="Calibri"/>
              </a:rPr>
              <a:t>financierings</a:t>
            </a:r>
            <a:r>
              <a:rPr lang="nl-NL" sz="4800" b="1">
                <a:solidFill>
                  <a:schemeClr val="accent4"/>
                </a:solidFill>
                <a:latin typeface="Calibri"/>
                <a:ea typeface="Calibri"/>
                <a:cs typeface="Calibri"/>
              </a:rPr>
              <a:t>)overeenkomsten met kwaliteitsregistraties.</a:t>
            </a:r>
            <a:r>
              <a:rPr lang="nl-NL" sz="4800" b="1">
                <a:solidFill>
                  <a:schemeClr val="bg1"/>
                </a:solidFill>
                <a:latin typeface="Calibri"/>
                <a:ea typeface="Calibri"/>
                <a:cs typeface="Calibri"/>
              </a:rPr>
              <a:t> </a:t>
            </a:r>
            <a:r>
              <a:rPr lang="nl-NL" sz="4800">
                <a:solidFill>
                  <a:schemeClr val="bg1"/>
                </a:solidFill>
                <a:latin typeface="Calibri"/>
                <a:ea typeface="Calibri"/>
                <a:cs typeface="Calibri"/>
              </a:rPr>
              <a:t>Financier wordt contractpartij voor alle kwaliteitsregistraties opgenomen in het register voor kwaliteitsregistraties.  </a:t>
            </a:r>
          </a:p>
          <a:p>
            <a:endParaRPr lang="nl-NL" sz="3467">
              <a:solidFill>
                <a:schemeClr val="bg1"/>
              </a:solidFill>
              <a:effectLst/>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1164144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A0FB8E4-BA02-EB4D-A8D6-1D1E8EB5404D}"/>
              </a:ext>
            </a:extLst>
          </p:cNvPr>
          <p:cNvSpPr>
            <a:spLocks noGrp="1"/>
          </p:cNvSpPr>
          <p:nvPr>
            <p:ph type="body" sz="half" idx="2"/>
          </p:nvPr>
        </p:nvSpPr>
        <p:spPr>
          <a:xfrm>
            <a:off x="14208002" y="4224000"/>
            <a:ext cx="8255997" cy="4770987"/>
          </a:xfrm>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4800" dirty="0">
                <a:solidFill>
                  <a:srgbClr val="F9E11E"/>
                </a:solidFill>
              </a:rPr>
              <a:t>Britt Ketelaars, Romy </a:t>
            </a:r>
            <a:r>
              <a:rPr lang="nl-NL" sz="4800" dirty="0" err="1">
                <a:solidFill>
                  <a:srgbClr val="F9E11E"/>
                </a:solidFill>
              </a:rPr>
              <a:t>Seton</a:t>
            </a:r>
            <a:r>
              <a:rPr lang="nl-NL" sz="4800" dirty="0">
                <a:solidFill>
                  <a:srgbClr val="F9E11E"/>
                </a:solidFill>
              </a:rPr>
              <a:t> en Sophie Both - van </a:t>
            </a:r>
            <a:r>
              <a:rPr lang="nl-NL" sz="4800" dirty="0" err="1">
                <a:solidFill>
                  <a:srgbClr val="F9E11E"/>
                </a:solidFill>
              </a:rPr>
              <a:t>Dierendonck</a:t>
            </a:r>
            <a:endParaRPr lang="nl-NL" sz="4800" dirty="0">
              <a:solidFill>
                <a:srgbClr val="F9E11E"/>
              </a:solidFill>
            </a:endParaRPr>
          </a:p>
          <a:p>
            <a:endParaRPr lang="nl-NL" sz="4800" dirty="0">
              <a:solidFill>
                <a:srgbClr val="F9E11E"/>
              </a:solidFill>
            </a:endParaRPr>
          </a:p>
          <a:p>
            <a:endParaRPr lang="nl-NL" sz="4800" dirty="0">
              <a:solidFill>
                <a:schemeClr val="bg1"/>
              </a:solidFill>
              <a:ea typeface="Verdana"/>
            </a:endParaRPr>
          </a:p>
          <a:p>
            <a:r>
              <a:rPr lang="nl-NL" sz="4800" dirty="0">
                <a:solidFill>
                  <a:schemeClr val="bg1"/>
                </a:solidFill>
              </a:rPr>
              <a:t>Directie Patiënt en Zorgordening, Ministerie van Volksgezondheid, Welzijn en Sport</a:t>
            </a:r>
            <a:endParaRPr lang="nl-NL" sz="4800" dirty="0">
              <a:solidFill>
                <a:schemeClr val="bg1"/>
              </a:solidFill>
              <a:ea typeface="Verdana"/>
            </a:endParaRPr>
          </a:p>
          <a:p>
            <a:endParaRPr lang="nl-NL" dirty="0">
              <a:solidFill>
                <a:srgbClr val="F9E11E"/>
              </a:solidFill>
            </a:endParaRPr>
          </a:p>
          <a:p>
            <a:endParaRPr lang="nl-NL" dirty="0">
              <a:solidFill>
                <a:srgbClr val="F9E11E"/>
              </a:solidFill>
            </a:endParaRPr>
          </a:p>
          <a:p>
            <a:endParaRPr lang="nl-NL" dirty="0"/>
          </a:p>
          <a:p>
            <a:endParaRPr lang="nl-NL" dirty="0"/>
          </a:p>
        </p:txBody>
      </p:sp>
      <p:sp>
        <p:nvSpPr>
          <p:cNvPr id="6" name="Titel 5">
            <a:extLst>
              <a:ext uri="{FF2B5EF4-FFF2-40B4-BE49-F238E27FC236}">
                <a16:creationId xmlns:a16="http://schemas.microsoft.com/office/drawing/2014/main" id="{CA75805F-FFF4-1748-B44F-7220E04D26CF}"/>
              </a:ext>
            </a:extLst>
          </p:cNvPr>
          <p:cNvSpPr>
            <a:spLocks noGrp="1"/>
          </p:cNvSpPr>
          <p:nvPr>
            <p:ph type="title"/>
          </p:nvPr>
        </p:nvSpPr>
        <p:spPr/>
        <p:txBody>
          <a:bodyPr/>
          <a:lstStyle>
            <a:defPPr>
              <a:defRPr lang="nl-NL"/>
            </a:defPPr>
            <a:lvl1pPr marL="0" algn="l" defTabSz="1828754" rtl="0" eaLnBrk="1" latinLnBrk="0" hangingPunct="1">
              <a:defRPr sz="3600" kern="1200">
                <a:solidFill>
                  <a:schemeClr val="tx1"/>
                </a:solidFill>
                <a:latin typeface="+mn-lt"/>
                <a:ea typeface="+mn-ea"/>
                <a:cs typeface="+mn-cs"/>
              </a:defRPr>
            </a:lvl1pPr>
            <a:lvl2pPr marL="914377"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1" algn="l" defTabSz="1828754" rtl="0" eaLnBrk="1" latinLnBrk="0" hangingPunct="1">
              <a:defRPr sz="3600" kern="1200">
                <a:solidFill>
                  <a:schemeClr val="tx1"/>
                </a:solidFill>
                <a:latin typeface="+mn-lt"/>
                <a:ea typeface="+mn-ea"/>
                <a:cs typeface="+mn-cs"/>
              </a:defRPr>
            </a:lvl4pPr>
            <a:lvl5pPr marL="3657509"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3"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7" algn="l" defTabSz="1828754" rtl="0" eaLnBrk="1" latinLnBrk="0" hangingPunct="1">
              <a:defRPr sz="3600" kern="1200">
                <a:solidFill>
                  <a:schemeClr val="tx1"/>
                </a:solidFill>
                <a:latin typeface="+mn-lt"/>
                <a:ea typeface="+mn-ea"/>
                <a:cs typeface="+mn-cs"/>
              </a:defRPr>
            </a:lvl9pPr>
          </a:lstStyle>
          <a:p>
            <a:r>
              <a:rPr lang="nl-NL" sz="4800">
                <a:solidFill>
                  <a:schemeClr val="bg1"/>
                </a:solidFill>
              </a:rPr>
              <a:t>Bedankt</a:t>
            </a:r>
          </a:p>
        </p:txBody>
      </p:sp>
    </p:spTree>
    <p:extLst>
      <p:ext uri="{BB962C8B-B14F-4D97-AF65-F5344CB8AC3E}">
        <p14:creationId xmlns:p14="http://schemas.microsoft.com/office/powerpoint/2010/main" val="3079153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D28D016-6AB3-24F0-0182-6F252826FF05}"/>
              </a:ext>
            </a:extLst>
          </p:cNvPr>
          <p:cNvSpPr>
            <a:spLocks noGrp="1"/>
          </p:cNvSpPr>
          <p:nvPr>
            <p:ph type="body" sz="half" idx="1"/>
          </p:nvPr>
        </p:nvSpPr>
        <p:spPr/>
        <p:txBody>
          <a:bodyPr/>
          <a:lstStyle/>
          <a:p>
            <a:pPr marL="638810"/>
            <a:r>
              <a:rPr lang="nl-NL"/>
              <a:t>3. </a:t>
            </a:r>
          </a:p>
          <a:p>
            <a:pPr marL="638810"/>
            <a:r>
              <a:rPr lang="nl-NL"/>
              <a:t>Verwachte impact van de wetswijziging Wkkgz</a:t>
            </a:r>
          </a:p>
        </p:txBody>
      </p:sp>
    </p:spTree>
    <p:extLst>
      <p:ext uri="{BB962C8B-B14F-4D97-AF65-F5344CB8AC3E}">
        <p14:creationId xmlns:p14="http://schemas.microsoft.com/office/powerpoint/2010/main" val="69347879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C358ADD-6604-06B1-A823-FF6FEF4655D6}"/>
              </a:ext>
            </a:extLst>
          </p:cNvPr>
          <p:cNvSpPr>
            <a:spLocks noGrp="1"/>
          </p:cNvSpPr>
          <p:nvPr>
            <p:ph type="body" sz="quarter" idx="21"/>
          </p:nvPr>
        </p:nvSpPr>
        <p:spPr>
          <a:xfrm>
            <a:off x="2556007" y="1808019"/>
            <a:ext cx="20221063" cy="1956131"/>
          </a:xfrm>
        </p:spPr>
        <p:txBody>
          <a:bodyPr>
            <a:normAutofit fontScale="92500" lnSpcReduction="10000"/>
          </a:bodyPr>
          <a:lstStyle/>
          <a:p>
            <a:pPr algn="l"/>
            <a:r>
              <a:rPr lang="nl-NL"/>
              <a:t>Verwachte impact van de wetswijziging voor zorgaanbieders</a:t>
            </a:r>
          </a:p>
        </p:txBody>
      </p:sp>
      <p:sp>
        <p:nvSpPr>
          <p:cNvPr id="55" name="Google Shape;382;p22">
            <a:extLst>
              <a:ext uri="{FF2B5EF4-FFF2-40B4-BE49-F238E27FC236}">
                <a16:creationId xmlns:a16="http://schemas.microsoft.com/office/drawing/2014/main" id="{9E55190F-A296-2E10-9FF3-18DAF3698DF0}"/>
              </a:ext>
            </a:extLst>
          </p:cNvPr>
          <p:cNvSpPr/>
          <p:nvPr/>
        </p:nvSpPr>
        <p:spPr>
          <a:xfrm>
            <a:off x="17680793" y="4426019"/>
            <a:ext cx="2768896" cy="736233"/>
          </a:xfrm>
          <a:prstGeom prst="flowChartTerminator">
            <a:avLst/>
          </a:prstGeom>
          <a:solidFill>
            <a:srgbClr val="0099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r>
              <a:rPr kumimoji="0" lang="es" sz="4800" b="0" i="0" u="none" strike="noStrike" kern="0" cap="none" spc="0" normalizeH="0" baseline="0" noProof="0" dirty="0">
                <a:ln>
                  <a:noFill/>
                </a:ln>
                <a:solidFill>
                  <a:srgbClr val="FFFFFF"/>
                </a:solidFill>
                <a:effectLst/>
                <a:uLnTx/>
                <a:uFillTx/>
                <a:latin typeface="+mn-lt"/>
                <a:cs typeface="Arial"/>
                <a:sym typeface="Fira Sans Extra Condensed Medium"/>
              </a:rPr>
              <a:t>3</a:t>
            </a:r>
            <a:endParaRPr kumimoji="0" sz="4400" b="0" i="0" u="none" strike="noStrike" kern="0" cap="none" spc="0" normalizeH="0" baseline="0" noProof="0" dirty="0">
              <a:ln>
                <a:noFill/>
              </a:ln>
              <a:solidFill>
                <a:srgbClr val="000000"/>
              </a:solidFill>
              <a:effectLst/>
              <a:uLnTx/>
              <a:uFillTx/>
              <a:latin typeface="+mn-lt"/>
              <a:cs typeface="Arial"/>
              <a:sym typeface="Arial"/>
            </a:endParaRPr>
          </a:p>
        </p:txBody>
      </p:sp>
      <p:sp>
        <p:nvSpPr>
          <p:cNvPr id="57" name="Google Shape;378;p22">
            <a:extLst>
              <a:ext uri="{FF2B5EF4-FFF2-40B4-BE49-F238E27FC236}">
                <a16:creationId xmlns:a16="http://schemas.microsoft.com/office/drawing/2014/main" id="{3E5D32D8-36F7-F5A1-74B0-4D5361E1D520}"/>
              </a:ext>
            </a:extLst>
          </p:cNvPr>
          <p:cNvSpPr/>
          <p:nvPr/>
        </p:nvSpPr>
        <p:spPr>
          <a:xfrm>
            <a:off x="9639952" y="5506043"/>
            <a:ext cx="5238601" cy="3455077"/>
          </a:xfrm>
          <a:prstGeom prst="round2SameRect">
            <a:avLst>
              <a:gd name="adj1" fmla="val 16667"/>
              <a:gd name="adj2" fmla="val 0"/>
            </a:avLst>
          </a:prstGeom>
          <a:solidFill>
            <a:srgbClr val="D9F0F1"/>
          </a:solidFill>
          <a:ln>
            <a:noFill/>
          </a:ln>
        </p:spPr>
        <p:txBody>
          <a:bodyPr spcFirstLastPara="1" wrap="square" lIns="91425" tIns="91425" rIns="91425" bIns="91425" anchor="ctr" anchorCtr="0">
            <a:noAutofit/>
          </a:bodyPr>
          <a:lstStyle/>
          <a:p>
            <a:pPr lvl="0" defTabSz="914400" hangingPunct="1">
              <a:buClr>
                <a:srgbClr val="000000"/>
              </a:buClr>
              <a:defRPr/>
            </a:pPr>
            <a:endParaRPr lang="nl-NL" sz="4800" dirty="0">
              <a:solidFill>
                <a:schemeClr val="tx1">
                  <a:lumMod val="50000"/>
                </a:schemeClr>
              </a:solidFill>
              <a:ea typeface="Helvetica Neue Medium"/>
              <a:cs typeface="Helvetica Neue Medium"/>
              <a:sym typeface="Helvetica Neue Medium"/>
            </a:endParaRPr>
          </a:p>
          <a:p>
            <a:pPr lvl="0" defTabSz="914400" hangingPunct="1">
              <a:buClr>
                <a:srgbClr val="000000"/>
              </a:buClr>
              <a:defRPr/>
            </a:pPr>
            <a:r>
              <a:rPr lang="nl-NL" sz="4400" dirty="0" err="1">
                <a:solidFill>
                  <a:schemeClr val="tx1">
                    <a:lumMod val="50000"/>
                  </a:schemeClr>
                </a:solidFill>
                <a:latin typeface="+mj-lt"/>
                <a:ea typeface="Helvetica Neue Medium"/>
                <a:cs typeface="Helvetica Neue Medium"/>
                <a:sym typeface="Helvetica Neue Medium"/>
              </a:rPr>
              <a:t>Pseudonimisatie</a:t>
            </a:r>
            <a:endParaRPr lang="nl-NL" sz="4400" dirty="0">
              <a:solidFill>
                <a:schemeClr val="tx1">
                  <a:lumMod val="50000"/>
                </a:schemeClr>
              </a:solidFill>
              <a:latin typeface="+mj-lt"/>
              <a:cs typeface="Arial"/>
              <a:sym typeface="Helvetica Neue Medium"/>
            </a:endParaRPr>
          </a:p>
          <a:p>
            <a:pPr lvl="0" algn="l" defTabSz="914400" hangingPunct="1">
              <a:buClr>
                <a:srgbClr val="000000"/>
              </a:buClr>
              <a:defRPr/>
            </a:pPr>
            <a:endParaRPr lang="nl-NL" sz="4800" dirty="0">
              <a:solidFill>
                <a:schemeClr val="tx1">
                  <a:lumMod val="50000"/>
                </a:schemeClr>
              </a:solidFill>
              <a:latin typeface="Arial"/>
              <a:cs typeface="Arial"/>
              <a:sym typeface="Arial"/>
            </a:endParaRPr>
          </a:p>
          <a:p>
            <a:pPr defTabSz="914400" hangingPunct="1">
              <a:buClr>
                <a:srgbClr val="000000"/>
              </a:buClr>
            </a:pPr>
            <a:endParaRPr kumimoji="0" lang="nl-NL" sz="4800" b="0" i="0" u="none" strike="noStrike" cap="none" spc="0" normalizeH="0" baseline="0" dirty="0">
              <a:ln>
                <a:noFill/>
              </a:ln>
              <a:solidFill>
                <a:schemeClr val="tx1">
                  <a:lumMod val="50000"/>
                </a:schemeClr>
              </a:solidFill>
              <a:effectLst/>
              <a:uFillTx/>
              <a:latin typeface="+mn-lt"/>
              <a:ea typeface="Helvetica Neue Medium"/>
              <a:cs typeface="Helvetica Neue Medium"/>
              <a:sym typeface="Helvetica Neue Medium"/>
            </a:endParaRPr>
          </a:p>
        </p:txBody>
      </p:sp>
      <p:sp>
        <p:nvSpPr>
          <p:cNvPr id="3" name="Google Shape;378;p22">
            <a:extLst>
              <a:ext uri="{FF2B5EF4-FFF2-40B4-BE49-F238E27FC236}">
                <a16:creationId xmlns:a16="http://schemas.microsoft.com/office/drawing/2014/main" id="{D2DBC371-682B-F11C-3B26-B5749499BE70}"/>
              </a:ext>
            </a:extLst>
          </p:cNvPr>
          <p:cNvSpPr/>
          <p:nvPr/>
        </p:nvSpPr>
        <p:spPr>
          <a:xfrm>
            <a:off x="2556007" y="5506043"/>
            <a:ext cx="4951698" cy="3455077"/>
          </a:xfrm>
          <a:prstGeom prst="round2SameRect">
            <a:avLst>
              <a:gd name="adj1" fmla="val 16667"/>
              <a:gd name="adj2" fmla="val 0"/>
            </a:avLst>
          </a:prstGeom>
          <a:solidFill>
            <a:srgbClr val="D9F0F1"/>
          </a:solidFill>
          <a:ln>
            <a:noFill/>
          </a:ln>
        </p:spPr>
        <p:txBody>
          <a:bodyPr spcFirstLastPara="1" wrap="square" lIns="91425" tIns="91425" rIns="91425" bIns="91425" anchor="ctr" anchorCtr="0">
            <a:noAutofit/>
          </a:bodyPr>
          <a:lstStyle/>
          <a:p>
            <a:pPr defTabSz="914400" hangingPunct="1">
              <a:buClr>
                <a:srgbClr val="000000"/>
              </a:buClr>
              <a:defRPr/>
            </a:pPr>
            <a:r>
              <a:rPr lang="nl-NL" sz="4400">
                <a:solidFill>
                  <a:schemeClr val="tx1">
                    <a:lumMod val="50000"/>
                  </a:schemeClr>
                </a:solidFill>
                <a:latin typeface="+mj-lt"/>
                <a:ea typeface="Helvetica Neue Medium"/>
                <a:cs typeface="Helvetica Neue Medium"/>
                <a:sym typeface="Helvetica Neue Medium"/>
              </a:rPr>
              <a:t>Verplichte aanlevering door zorgaanbieders</a:t>
            </a:r>
          </a:p>
        </p:txBody>
      </p:sp>
      <p:sp>
        <p:nvSpPr>
          <p:cNvPr id="4" name="Google Shape;382;p22">
            <a:extLst>
              <a:ext uri="{FF2B5EF4-FFF2-40B4-BE49-F238E27FC236}">
                <a16:creationId xmlns:a16="http://schemas.microsoft.com/office/drawing/2014/main" id="{7E4C3DE6-B459-E7AF-BD61-7DD36EC4F42E}"/>
              </a:ext>
            </a:extLst>
          </p:cNvPr>
          <p:cNvSpPr/>
          <p:nvPr/>
        </p:nvSpPr>
        <p:spPr>
          <a:xfrm>
            <a:off x="3647408" y="4346040"/>
            <a:ext cx="2768896" cy="736233"/>
          </a:xfrm>
          <a:prstGeom prst="flowChartTerminator">
            <a:avLst/>
          </a:prstGeom>
          <a:solidFill>
            <a:srgbClr val="0099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r>
              <a:rPr lang="es" sz="4800">
                <a:solidFill>
                  <a:srgbClr val="FFFFFF"/>
                </a:solidFill>
                <a:latin typeface="+mn-lt"/>
                <a:cs typeface="Arial"/>
                <a:sym typeface="Fira Sans Extra Condensed Medium"/>
              </a:rPr>
              <a:t>1</a:t>
            </a:r>
            <a:endParaRPr kumimoji="0" sz="4400" b="0" i="0" u="none" strike="noStrike" kern="0" cap="none" spc="0" normalizeH="0" baseline="0" noProof="0">
              <a:ln>
                <a:noFill/>
              </a:ln>
              <a:solidFill>
                <a:srgbClr val="000000"/>
              </a:solidFill>
              <a:effectLst/>
              <a:uLnTx/>
              <a:uFillTx/>
              <a:latin typeface="+mn-lt"/>
              <a:cs typeface="Arial"/>
              <a:sym typeface="Arial"/>
            </a:endParaRPr>
          </a:p>
        </p:txBody>
      </p:sp>
      <p:sp>
        <p:nvSpPr>
          <p:cNvPr id="5" name="Google Shape;378;p22">
            <a:extLst>
              <a:ext uri="{FF2B5EF4-FFF2-40B4-BE49-F238E27FC236}">
                <a16:creationId xmlns:a16="http://schemas.microsoft.com/office/drawing/2014/main" id="{0EF2C88C-382F-2A2F-F6F0-A7DFBBF071B6}"/>
              </a:ext>
            </a:extLst>
          </p:cNvPr>
          <p:cNvSpPr/>
          <p:nvPr/>
        </p:nvSpPr>
        <p:spPr>
          <a:xfrm rot="10800000">
            <a:off x="2556007" y="9384890"/>
            <a:ext cx="4951698" cy="3455077"/>
          </a:xfrm>
          <a:prstGeom prst="round2SameRect">
            <a:avLst>
              <a:gd name="adj1" fmla="val 16667"/>
              <a:gd name="adj2" fmla="val 0"/>
            </a:avLst>
          </a:prstGeom>
          <a:noFill/>
          <a:ln w="76200">
            <a:solidFill>
              <a:srgbClr val="D9F0F1"/>
            </a:solidFill>
          </a:ln>
        </p:spPr>
        <p:txBody>
          <a:bodyPr spcFirstLastPara="1" wrap="square" lIns="91425" tIns="91425" rIns="91425" bIns="91425"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4800" b="0" i="0" u="none" strike="noStrike" kern="0" cap="none" spc="0" normalizeH="0" baseline="0" noProof="0">
              <a:ln>
                <a:noFill/>
              </a:ln>
              <a:solidFill>
                <a:schemeClr val="tx1">
                  <a:lumMod val="50000"/>
                </a:schemeClr>
              </a:solidFill>
              <a:effectLst/>
              <a:uLnTx/>
              <a:uFillTx/>
              <a:latin typeface="Arial"/>
              <a:cs typeface="Arial"/>
              <a:sym typeface="Arial"/>
            </a:endParaRPr>
          </a:p>
        </p:txBody>
      </p:sp>
      <p:sp>
        <p:nvSpPr>
          <p:cNvPr id="6" name="Google Shape;378;p22">
            <a:extLst>
              <a:ext uri="{FF2B5EF4-FFF2-40B4-BE49-F238E27FC236}">
                <a16:creationId xmlns:a16="http://schemas.microsoft.com/office/drawing/2014/main" id="{90468ED0-7CA6-06E7-073F-4B0CB4E8A4F0}"/>
              </a:ext>
            </a:extLst>
          </p:cNvPr>
          <p:cNvSpPr/>
          <p:nvPr/>
        </p:nvSpPr>
        <p:spPr>
          <a:xfrm rot="10800000">
            <a:off x="9505447" y="9384890"/>
            <a:ext cx="4951698" cy="3455077"/>
          </a:xfrm>
          <a:prstGeom prst="round2SameRect">
            <a:avLst>
              <a:gd name="adj1" fmla="val 16667"/>
              <a:gd name="adj2" fmla="val 0"/>
            </a:avLst>
          </a:prstGeom>
          <a:noFill/>
          <a:ln w="76200">
            <a:solidFill>
              <a:srgbClr val="D9F0F1"/>
            </a:solidFill>
          </a:ln>
        </p:spPr>
        <p:txBody>
          <a:bodyPr spcFirstLastPara="1" wrap="square" lIns="91425" tIns="91425" rIns="91425" bIns="91425" anchor="ctr" anchorCtr="0">
            <a:noAutofit/>
          </a:bodyPr>
          <a:lstStyle/>
          <a:p>
            <a:pPr algn="l" defTabSz="914400" hangingPunct="1">
              <a:buClr>
                <a:srgbClr val="000000"/>
              </a:buClr>
              <a:buFont typeface="Arial"/>
            </a:pPr>
            <a:endParaRPr sz="4800">
              <a:solidFill>
                <a:schemeClr val="tx1">
                  <a:lumMod val="50000"/>
                </a:schemeClr>
              </a:solidFill>
              <a:latin typeface="Arial"/>
              <a:cs typeface="Arial"/>
              <a:sym typeface="Arial"/>
            </a:endParaRPr>
          </a:p>
        </p:txBody>
      </p:sp>
      <p:sp>
        <p:nvSpPr>
          <p:cNvPr id="7" name="Google Shape;378;p22">
            <a:extLst>
              <a:ext uri="{FF2B5EF4-FFF2-40B4-BE49-F238E27FC236}">
                <a16:creationId xmlns:a16="http://schemas.microsoft.com/office/drawing/2014/main" id="{16B014F4-9E00-F2DD-AFDF-9BB6BBA7C33E}"/>
              </a:ext>
            </a:extLst>
          </p:cNvPr>
          <p:cNvSpPr/>
          <p:nvPr/>
        </p:nvSpPr>
        <p:spPr>
          <a:xfrm rot="10800000">
            <a:off x="16589392" y="9384889"/>
            <a:ext cx="5178966" cy="3455077"/>
          </a:xfrm>
          <a:prstGeom prst="round2SameRect">
            <a:avLst>
              <a:gd name="adj1" fmla="val 16667"/>
              <a:gd name="adj2" fmla="val 0"/>
            </a:avLst>
          </a:prstGeom>
          <a:noFill/>
          <a:ln w="76200">
            <a:solidFill>
              <a:srgbClr val="D9F0F1"/>
            </a:solidFill>
          </a:ln>
        </p:spPr>
        <p:txBody>
          <a:bodyPr spcFirstLastPara="1" wrap="square" lIns="91425" tIns="91425" rIns="91425" bIns="91425" anchor="ctr" anchorCtr="0">
            <a:noAutofit/>
          </a:bodyPr>
          <a:lstStyle/>
          <a:p>
            <a:pPr algn="l" defTabSz="914400" hangingPunct="1">
              <a:buClr>
                <a:srgbClr val="000000"/>
              </a:buClr>
              <a:buFont typeface="Arial"/>
            </a:pPr>
            <a:endParaRPr sz="4800">
              <a:solidFill>
                <a:schemeClr val="tx1">
                  <a:lumMod val="50000"/>
                </a:schemeClr>
              </a:solidFill>
              <a:latin typeface="Arial"/>
              <a:cs typeface="Arial"/>
              <a:sym typeface="Arial"/>
            </a:endParaRPr>
          </a:p>
        </p:txBody>
      </p:sp>
      <p:sp>
        <p:nvSpPr>
          <p:cNvPr id="10" name="Tekstvak 9">
            <a:extLst>
              <a:ext uri="{FF2B5EF4-FFF2-40B4-BE49-F238E27FC236}">
                <a16:creationId xmlns:a16="http://schemas.microsoft.com/office/drawing/2014/main" id="{9173736A-7CA6-D944-A6B5-540DD364D15E}"/>
              </a:ext>
            </a:extLst>
          </p:cNvPr>
          <p:cNvSpPr txBox="1"/>
          <p:nvPr/>
        </p:nvSpPr>
        <p:spPr>
          <a:xfrm>
            <a:off x="10123691" y="9990971"/>
            <a:ext cx="4271122"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nl-NL" sz="3200" dirty="0">
                <a:solidFill>
                  <a:schemeClr val="tx1">
                    <a:lumMod val="50000"/>
                  </a:schemeClr>
                </a:solidFill>
                <a:latin typeface="+mn-lt"/>
              </a:rPr>
              <a:t>Gepseudonimiseerd aanleveren van data aan kwaliteitsregistraties straks wettelijk verplicht</a:t>
            </a:r>
          </a:p>
        </p:txBody>
      </p:sp>
      <p:sp>
        <p:nvSpPr>
          <p:cNvPr id="11" name="Tekstvak 10">
            <a:extLst>
              <a:ext uri="{FF2B5EF4-FFF2-40B4-BE49-F238E27FC236}">
                <a16:creationId xmlns:a16="http://schemas.microsoft.com/office/drawing/2014/main" id="{2FF8A4AC-9B60-B24A-B764-8ECBD9A8C520}"/>
              </a:ext>
            </a:extLst>
          </p:cNvPr>
          <p:cNvSpPr txBox="1"/>
          <p:nvPr/>
        </p:nvSpPr>
        <p:spPr>
          <a:xfrm>
            <a:off x="2886711" y="9828712"/>
            <a:ext cx="4271122"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nl-NL" sz="3200">
                <a:solidFill>
                  <a:schemeClr val="tx1">
                    <a:lumMod val="50000"/>
                  </a:schemeClr>
                </a:solidFill>
                <a:latin typeface="+mn-lt"/>
              </a:rPr>
              <a:t>Verplichte aanlevering aan kwaliteitsregistraties die zijn opgenomen in het register bij Zorginstituut Nederland </a:t>
            </a:r>
          </a:p>
        </p:txBody>
      </p:sp>
      <p:sp>
        <p:nvSpPr>
          <p:cNvPr id="8" name="Google Shape;378;p22">
            <a:extLst>
              <a:ext uri="{FF2B5EF4-FFF2-40B4-BE49-F238E27FC236}">
                <a16:creationId xmlns:a16="http://schemas.microsoft.com/office/drawing/2014/main" id="{3334F7CF-9137-181B-C13C-82C091227231}"/>
              </a:ext>
            </a:extLst>
          </p:cNvPr>
          <p:cNvSpPr/>
          <p:nvPr/>
        </p:nvSpPr>
        <p:spPr>
          <a:xfrm>
            <a:off x="16589392" y="5506043"/>
            <a:ext cx="4951698" cy="3455077"/>
          </a:xfrm>
          <a:prstGeom prst="round2SameRect">
            <a:avLst>
              <a:gd name="adj1" fmla="val 16667"/>
              <a:gd name="adj2" fmla="val 0"/>
            </a:avLst>
          </a:prstGeom>
          <a:solidFill>
            <a:srgbClr val="D9F0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nl-NL" sz="4400" noProof="0" dirty="0">
                <a:solidFill>
                  <a:schemeClr val="tx1">
                    <a:lumMod val="50000"/>
                  </a:schemeClr>
                </a:solidFill>
                <a:latin typeface="+mj-lt"/>
                <a:cs typeface="Arial"/>
                <a:sym typeface="Arial"/>
              </a:rPr>
              <a:t>Overeenkomsten wijzigen</a:t>
            </a:r>
            <a:endParaRPr kumimoji="0" lang="nl-NL" sz="4400" b="0" i="0" u="none" strike="noStrike" kern="0" cap="none" spc="0" normalizeH="0" baseline="0" noProof="0" dirty="0">
              <a:ln>
                <a:noFill/>
              </a:ln>
              <a:solidFill>
                <a:schemeClr val="tx1">
                  <a:lumMod val="50000"/>
                </a:schemeClr>
              </a:solidFill>
              <a:effectLst/>
              <a:uLnTx/>
              <a:uFillTx/>
              <a:latin typeface="+mj-lt"/>
              <a:cs typeface="Arial"/>
              <a:sym typeface="Arial"/>
            </a:endParaRPr>
          </a:p>
        </p:txBody>
      </p:sp>
      <p:sp>
        <p:nvSpPr>
          <p:cNvPr id="12" name="Tekstvak 11">
            <a:extLst>
              <a:ext uri="{FF2B5EF4-FFF2-40B4-BE49-F238E27FC236}">
                <a16:creationId xmlns:a16="http://schemas.microsoft.com/office/drawing/2014/main" id="{D48E9B82-70CA-5A63-2696-B6B2D27E17CD}"/>
              </a:ext>
            </a:extLst>
          </p:cNvPr>
          <p:cNvSpPr txBox="1"/>
          <p:nvPr/>
        </p:nvSpPr>
        <p:spPr>
          <a:xfrm>
            <a:off x="16929679" y="10074934"/>
            <a:ext cx="427112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nl-NL" sz="3200">
                <a:solidFill>
                  <a:schemeClr val="tx1">
                    <a:lumMod val="50000"/>
                  </a:schemeClr>
                </a:solidFill>
                <a:latin typeface="+mn-lt"/>
              </a:rPr>
              <a:t>Nieuwe overeenkomsten nodig door verschuivende rollen</a:t>
            </a:r>
          </a:p>
        </p:txBody>
      </p:sp>
      <p:sp>
        <p:nvSpPr>
          <p:cNvPr id="13" name="Google Shape;382;p22">
            <a:extLst>
              <a:ext uri="{FF2B5EF4-FFF2-40B4-BE49-F238E27FC236}">
                <a16:creationId xmlns:a16="http://schemas.microsoft.com/office/drawing/2014/main" id="{BE751F23-E6BE-CD2C-42D9-330550C0E3D9}"/>
              </a:ext>
            </a:extLst>
          </p:cNvPr>
          <p:cNvSpPr/>
          <p:nvPr/>
        </p:nvSpPr>
        <p:spPr>
          <a:xfrm>
            <a:off x="10596848" y="4346040"/>
            <a:ext cx="2768896" cy="736233"/>
          </a:xfrm>
          <a:prstGeom prst="flowChartTerminator">
            <a:avLst/>
          </a:prstGeom>
          <a:solidFill>
            <a:srgbClr val="0099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r>
              <a:rPr lang="es" sz="4800">
                <a:solidFill>
                  <a:srgbClr val="FFFFFF"/>
                </a:solidFill>
                <a:latin typeface="+mn-lt"/>
                <a:cs typeface="Arial"/>
                <a:sym typeface="Fira Sans Extra Condensed Medium"/>
              </a:rPr>
              <a:t>2</a:t>
            </a:r>
            <a:endParaRPr kumimoji="0" sz="4400" b="0" i="0" u="none" strike="noStrike" kern="0" cap="none" spc="0" normalizeH="0" baseline="0" noProof="0">
              <a:ln>
                <a:noFill/>
              </a:ln>
              <a:solidFill>
                <a:srgbClr val="000000"/>
              </a:solidFill>
              <a:effectLst/>
              <a:uLnTx/>
              <a:uFillTx/>
              <a:latin typeface="+mn-lt"/>
              <a:cs typeface="Arial"/>
              <a:sym typeface="Arial"/>
            </a:endParaRPr>
          </a:p>
        </p:txBody>
      </p:sp>
    </p:spTree>
    <p:extLst>
      <p:ext uri="{BB962C8B-B14F-4D97-AF65-F5344CB8AC3E}">
        <p14:creationId xmlns:p14="http://schemas.microsoft.com/office/powerpoint/2010/main" val="135482540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A0F2197-F7A3-80BB-6E28-F9BCB4D775F1}"/>
              </a:ext>
            </a:extLst>
          </p:cNvPr>
          <p:cNvSpPr>
            <a:spLocks noGrp="1"/>
          </p:cNvSpPr>
          <p:nvPr>
            <p:ph type="body" sz="half" idx="1"/>
          </p:nvPr>
        </p:nvSpPr>
        <p:spPr/>
        <p:txBody>
          <a:bodyPr/>
          <a:lstStyle/>
          <a:p>
            <a:r>
              <a:rPr lang="nl-NL"/>
              <a:t>3.1 </a:t>
            </a:r>
          </a:p>
          <a:p>
            <a:r>
              <a:rPr lang="nl-NL"/>
              <a:t>Verplichte aanlevering</a:t>
            </a:r>
          </a:p>
        </p:txBody>
      </p:sp>
    </p:spTree>
    <p:extLst>
      <p:ext uri="{BB962C8B-B14F-4D97-AF65-F5344CB8AC3E}">
        <p14:creationId xmlns:p14="http://schemas.microsoft.com/office/powerpoint/2010/main" val="162838007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77926-6153-9B05-4AE1-807D69454020}"/>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3BA56FA-97CC-FE69-112C-65B89588E550}"/>
              </a:ext>
            </a:extLst>
          </p:cNvPr>
          <p:cNvSpPr>
            <a:spLocks noGrp="1"/>
          </p:cNvSpPr>
          <p:nvPr>
            <p:ph type="body" sz="quarter" idx="21"/>
          </p:nvPr>
        </p:nvSpPr>
        <p:spPr/>
        <p:txBody>
          <a:bodyPr>
            <a:normAutofit fontScale="92500" lnSpcReduction="20000"/>
          </a:bodyPr>
          <a:lstStyle/>
          <a:p>
            <a:pPr algn="l"/>
            <a:r>
              <a:rPr lang="nl-NL"/>
              <a:t>Impact: Verplichte aanlevering aan </a:t>
            </a:r>
            <a:r>
              <a:rPr lang="nl-NL" err="1"/>
              <a:t>kwaliteitsregistraties</a:t>
            </a:r>
            <a:endParaRPr lang="nl-NL"/>
          </a:p>
        </p:txBody>
      </p:sp>
      <p:sp>
        <p:nvSpPr>
          <p:cNvPr id="3" name="Tijdelijke aanduiding voor tekst 2">
            <a:extLst>
              <a:ext uri="{FF2B5EF4-FFF2-40B4-BE49-F238E27FC236}">
                <a16:creationId xmlns:a16="http://schemas.microsoft.com/office/drawing/2014/main" id="{87B9AC80-7BD9-B736-8404-2D11896A2370}"/>
              </a:ext>
            </a:extLst>
          </p:cNvPr>
          <p:cNvSpPr>
            <a:spLocks noGrp="1"/>
          </p:cNvSpPr>
          <p:nvPr>
            <p:ph type="body" idx="1"/>
          </p:nvPr>
        </p:nvSpPr>
        <p:spPr/>
        <p:txBody>
          <a:bodyPr/>
          <a:lstStyle/>
          <a:p>
            <a:r>
              <a:rPr lang="nl-NL">
                <a:solidFill>
                  <a:schemeClr val="tx1">
                    <a:lumMod val="50000"/>
                  </a:schemeClr>
                </a:solidFill>
              </a:rPr>
              <a:t>Verplichte aanlevering aan </a:t>
            </a:r>
            <a:r>
              <a:rPr lang="nl-NL" err="1">
                <a:solidFill>
                  <a:schemeClr val="tx1">
                    <a:lumMod val="50000"/>
                  </a:schemeClr>
                </a:solidFill>
              </a:rPr>
              <a:t>kwaliteitsregistraties</a:t>
            </a:r>
            <a:r>
              <a:rPr lang="nl-NL">
                <a:solidFill>
                  <a:schemeClr val="tx1">
                    <a:lumMod val="50000"/>
                  </a:schemeClr>
                </a:solidFill>
              </a:rPr>
              <a:t> die zijn opgenomen in het register bij Zorginstituut Nederland  </a:t>
            </a:r>
          </a:p>
          <a:p>
            <a:r>
              <a:rPr lang="nl-NL"/>
              <a:t>Zorgaanbieders zijn verplicht om voor alle patiënten die voldoen aan de inclusiecriteria van de kwaliteitsregistratie de gevraagde informatie aan te leveren</a:t>
            </a:r>
            <a:endParaRPr lang="nl-NL" b="1">
              <a:solidFill>
                <a:schemeClr val="tx1">
                  <a:lumMod val="50000"/>
                </a:schemeClr>
              </a:solidFill>
            </a:endParaRPr>
          </a:p>
          <a:p>
            <a:endParaRPr lang="nl-NL"/>
          </a:p>
        </p:txBody>
      </p:sp>
      <p:sp>
        <p:nvSpPr>
          <p:cNvPr id="4" name="Rechthoek: afgeronde hoeken 3">
            <a:extLst>
              <a:ext uri="{FF2B5EF4-FFF2-40B4-BE49-F238E27FC236}">
                <a16:creationId xmlns:a16="http://schemas.microsoft.com/office/drawing/2014/main" id="{F40B8A0C-0E4C-D45E-5904-337E297C165F}"/>
              </a:ext>
            </a:extLst>
          </p:cNvPr>
          <p:cNvSpPr/>
          <p:nvPr/>
        </p:nvSpPr>
        <p:spPr>
          <a:xfrm>
            <a:off x="17733818" y="415636"/>
            <a:ext cx="6317673" cy="943039"/>
          </a:xfrm>
          <a:prstGeom prst="roundRect">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a:ln>
                  <a:noFill/>
                </a:ln>
                <a:solidFill>
                  <a:srgbClr val="FFFFFF"/>
                </a:solidFill>
                <a:effectLst/>
                <a:uFillTx/>
                <a:latin typeface="+mn-lt"/>
                <a:ea typeface="Helvetica Neue Medium"/>
                <a:cs typeface="Helvetica Neue Medium"/>
                <a:sym typeface="Helvetica Neue Medium"/>
              </a:rPr>
              <a:t>Impact</a:t>
            </a:r>
          </a:p>
        </p:txBody>
      </p:sp>
    </p:spTree>
    <p:extLst>
      <p:ext uri="{BB962C8B-B14F-4D97-AF65-F5344CB8AC3E}">
        <p14:creationId xmlns:p14="http://schemas.microsoft.com/office/powerpoint/2010/main" val="22972436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63844-2F4C-C5C3-5DE5-BE41B14DC4A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E651A21-B080-77C8-3CFE-DA9B7FCEDB8C}"/>
              </a:ext>
            </a:extLst>
          </p:cNvPr>
          <p:cNvSpPr>
            <a:spLocks noGrp="1"/>
          </p:cNvSpPr>
          <p:nvPr>
            <p:ph type="body" sz="quarter" idx="21"/>
          </p:nvPr>
        </p:nvSpPr>
        <p:spPr/>
        <p:txBody>
          <a:bodyPr/>
          <a:lstStyle/>
          <a:p>
            <a:r>
              <a:rPr lang="nl-NL"/>
              <a:t>Voor een soepel verloop van de bijeenkomst vragen we u om:</a:t>
            </a:r>
          </a:p>
        </p:txBody>
      </p:sp>
      <p:sp>
        <p:nvSpPr>
          <p:cNvPr id="3" name="Tijdelijke aanduiding voor tekst 2">
            <a:extLst>
              <a:ext uri="{FF2B5EF4-FFF2-40B4-BE49-F238E27FC236}">
                <a16:creationId xmlns:a16="http://schemas.microsoft.com/office/drawing/2014/main" id="{A2AC5423-6171-CD1B-3399-2CA4B9B529DF}"/>
              </a:ext>
            </a:extLst>
          </p:cNvPr>
          <p:cNvSpPr>
            <a:spLocks noGrp="1"/>
          </p:cNvSpPr>
          <p:nvPr>
            <p:ph type="body" idx="1"/>
          </p:nvPr>
        </p:nvSpPr>
        <p:spPr>
          <a:xfrm>
            <a:off x="7620983" y="7840675"/>
            <a:ext cx="4234367" cy="1816444"/>
          </a:xfrm>
        </p:spPr>
        <p:txBody>
          <a:bodyPr/>
          <a:lstStyle/>
          <a:p>
            <a:pPr marL="0" indent="0">
              <a:buNone/>
            </a:pPr>
            <a:r>
              <a:rPr lang="nl-NL" sz="3600" dirty="0"/>
              <a:t>Uw microfoon op ‘</a:t>
            </a:r>
            <a:r>
              <a:rPr lang="nl-NL" sz="3600" dirty="0" err="1"/>
              <a:t>mute</a:t>
            </a:r>
            <a:r>
              <a:rPr lang="nl-NL" sz="3600" dirty="0"/>
              <a:t>’ te zetten.</a:t>
            </a:r>
          </a:p>
        </p:txBody>
      </p:sp>
      <p:sp>
        <p:nvSpPr>
          <p:cNvPr id="4" name="Tijdelijke aanduiding voor tekst 2">
            <a:extLst>
              <a:ext uri="{FF2B5EF4-FFF2-40B4-BE49-F238E27FC236}">
                <a16:creationId xmlns:a16="http://schemas.microsoft.com/office/drawing/2014/main" id="{EE523566-B84C-7821-E68C-744EE57B2D5D}"/>
              </a:ext>
            </a:extLst>
          </p:cNvPr>
          <p:cNvSpPr txBox="1">
            <a:spLocks/>
          </p:cNvSpPr>
          <p:nvPr/>
        </p:nvSpPr>
        <p:spPr>
          <a:xfrm>
            <a:off x="13632561" y="7840675"/>
            <a:ext cx="4722047" cy="18164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Autofit/>
          </a:bodyPr>
          <a:lstStyle>
            <a:lvl1pPr marL="609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1pPr>
            <a:lvl2pPr marL="1219200" marR="0" indent="-609600" algn="l" defTabSz="2438338" latinLnBrk="0">
              <a:lnSpc>
                <a:spcPct val="90000"/>
              </a:lnSpc>
              <a:spcBef>
                <a:spcPts val="4500"/>
              </a:spcBef>
              <a:spcAft>
                <a:spcPts val="0"/>
              </a:spcAft>
              <a:buClr>
                <a:srgbClr val="43979D"/>
              </a:buClr>
              <a:buSzPct val="123000"/>
              <a:buFontTx/>
              <a:buChar char="•"/>
              <a:tabLst/>
              <a:defRPr sz="4000" b="0" i="0" u="none" strike="noStrike" cap="none" spc="0" baseline="0">
                <a:solidFill>
                  <a:srgbClr val="000000"/>
                </a:solidFill>
                <a:uFillTx/>
                <a:latin typeface="+mn-lt"/>
                <a:ea typeface="+mn-ea"/>
                <a:cs typeface="+mn-cs"/>
                <a:sym typeface="Calibri"/>
              </a:defRPr>
            </a:lvl2pPr>
            <a:lvl3pPr marL="18288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600" b="0" i="0" u="none" strike="noStrike" cap="none" spc="0" baseline="0">
                <a:solidFill>
                  <a:srgbClr val="000000"/>
                </a:solidFill>
                <a:uFillTx/>
                <a:latin typeface="+mn-lt"/>
                <a:ea typeface="+mn-ea"/>
                <a:cs typeface="+mn-cs"/>
                <a:sym typeface="Calibri"/>
              </a:defRPr>
            </a:lvl3pPr>
            <a:lvl4pPr marL="24384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200" b="0" i="0" u="none" strike="noStrike" cap="none" spc="0" baseline="0">
                <a:solidFill>
                  <a:srgbClr val="000000"/>
                </a:solidFill>
                <a:uFillTx/>
                <a:latin typeface="+mn-lt"/>
                <a:ea typeface="+mn-ea"/>
                <a:cs typeface="+mn-cs"/>
                <a:sym typeface="Calibri"/>
              </a:defRPr>
            </a:lvl4pPr>
            <a:lvl5pPr marL="30480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200" b="0" i="0" u="none" strike="noStrike" cap="none" spc="0" baseline="0">
                <a:solidFill>
                  <a:srgbClr val="000000"/>
                </a:solidFill>
                <a:uFillTx/>
                <a:latin typeface="+mn-lt"/>
                <a:ea typeface="+mn-ea"/>
                <a:cs typeface="+mn-cs"/>
                <a:sym typeface="Calibri"/>
              </a:defRPr>
            </a:lvl5pPr>
            <a:lvl6pPr marL="3657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6pPr>
            <a:lvl7pPr marL="4267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7pPr>
            <a:lvl8pPr marL="4876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8pPr>
            <a:lvl9pPr marL="5486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9pPr>
          </a:lstStyle>
          <a:p>
            <a:pPr marL="0" marR="0" lvl="0" indent="0" algn="l" defTabSz="2438338" rtl="0" eaLnBrk="1" fontAlgn="auto" latinLnBrk="0" hangingPunct="1">
              <a:lnSpc>
                <a:spcPct val="90000"/>
              </a:lnSpc>
              <a:spcBef>
                <a:spcPts val="4500"/>
              </a:spcBef>
              <a:spcAft>
                <a:spcPts val="0"/>
              </a:spcAft>
              <a:buClr>
                <a:srgbClr val="43979D"/>
              </a:buClr>
              <a:buSzPct val="123000"/>
              <a:buFontTx/>
              <a:buNone/>
              <a:tabLst/>
              <a:defRPr/>
            </a:pPr>
            <a:r>
              <a:rPr kumimoji="0" lang="nl-NL" sz="3600" b="0" i="0" u="none" strike="noStrike" kern="0" cap="none" spc="0" normalizeH="0" baseline="0" noProof="0" dirty="0">
                <a:ln>
                  <a:noFill/>
                </a:ln>
                <a:solidFill>
                  <a:srgbClr val="000000"/>
                </a:solidFill>
                <a:effectLst/>
                <a:uLnTx/>
                <a:uFillTx/>
                <a:latin typeface="Calibri"/>
                <a:ea typeface="Calibri"/>
                <a:cs typeface="Calibri"/>
                <a:sym typeface="Calibri"/>
              </a:rPr>
              <a:t>Uw camera uit te zetten als u niet in beeld wilt tijdens de opname.</a:t>
            </a:r>
          </a:p>
        </p:txBody>
      </p:sp>
      <p:pic>
        <p:nvPicPr>
          <p:cNvPr id="7" name="Graphic 6" descr="Luidspreker dempen met effen opvulling">
            <a:extLst>
              <a:ext uri="{FF2B5EF4-FFF2-40B4-BE49-F238E27FC236}">
                <a16:creationId xmlns:a16="http://schemas.microsoft.com/office/drawing/2014/main" id="{0922FD77-8421-1424-5CD8-72A789016B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79462" y="5312801"/>
            <a:ext cx="2290224" cy="2290224"/>
          </a:xfrm>
          <a:prstGeom prst="rect">
            <a:avLst/>
          </a:prstGeom>
        </p:spPr>
      </p:pic>
      <p:pic>
        <p:nvPicPr>
          <p:cNvPr id="9" name="Graphic 8" descr="Videocamera met effen opvulling">
            <a:extLst>
              <a:ext uri="{FF2B5EF4-FFF2-40B4-BE49-F238E27FC236}">
                <a16:creationId xmlns:a16="http://schemas.microsoft.com/office/drawing/2014/main" id="{7056671C-D771-AC8B-10D6-1781388123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53781" y="5312801"/>
            <a:ext cx="2290224" cy="2290224"/>
          </a:xfrm>
          <a:prstGeom prst="rect">
            <a:avLst/>
          </a:prstGeom>
        </p:spPr>
      </p:pic>
      <p:sp>
        <p:nvSpPr>
          <p:cNvPr id="12" name="Rechthoek 11">
            <a:extLst>
              <a:ext uri="{FF2B5EF4-FFF2-40B4-BE49-F238E27FC236}">
                <a16:creationId xmlns:a16="http://schemas.microsoft.com/office/drawing/2014/main" id="{3304BEE4-6EA8-92D6-66C3-FEE9EC43DB2B}"/>
              </a:ext>
            </a:extLst>
          </p:cNvPr>
          <p:cNvSpPr/>
          <p:nvPr/>
        </p:nvSpPr>
        <p:spPr>
          <a:xfrm>
            <a:off x="3776346" y="11244988"/>
            <a:ext cx="16831310" cy="1172564"/>
          </a:xfrm>
          <a:prstGeom prst="rect">
            <a:avLst/>
          </a:prstGeom>
          <a:solidFill>
            <a:schemeClr val="accent2"/>
          </a:solid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nl-NL" sz="2800" b="0" i="0" u="none" strike="noStrike" kern="0" cap="none" spc="0" normalizeH="0" baseline="0" noProof="0">
                <a:ln>
                  <a:noFill/>
                </a:ln>
                <a:solidFill>
                  <a:srgbClr val="000000"/>
                </a:solidFill>
                <a:effectLst/>
                <a:uLnTx/>
                <a:uFillTx/>
                <a:latin typeface="Calibri"/>
                <a:ea typeface="Helvetica Neue Medium"/>
                <a:cs typeface="Helvetica Neue Medium"/>
                <a:sym typeface="Helvetica Neue Medium"/>
              </a:rPr>
              <a:t>Deze sheets, de opname en de antwoorden op de gestelde vragen worden later beschikbaar </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nl-NL" sz="2800" b="0" i="0" u="none" strike="noStrike" kern="0" cap="none" spc="0" normalizeH="0" baseline="0" noProof="0">
                <a:ln>
                  <a:noFill/>
                </a:ln>
                <a:solidFill>
                  <a:srgbClr val="000000"/>
                </a:solidFill>
                <a:effectLst/>
                <a:uLnTx/>
                <a:uFillTx/>
                <a:latin typeface="Calibri"/>
                <a:ea typeface="Helvetica Neue Medium"/>
                <a:cs typeface="Helvetica Neue Medium"/>
                <a:sym typeface="Helvetica Neue Medium"/>
              </a:rPr>
              <a:t>gesteld op </a:t>
            </a:r>
            <a:r>
              <a:rPr kumimoji="0" lang="nl-NL" sz="2800" b="0" i="0" u="none" strike="noStrike" kern="0" cap="none" spc="0" normalizeH="0" baseline="0" noProof="0">
                <a:ln>
                  <a:noFill/>
                </a:ln>
                <a:solidFill>
                  <a:srgbClr val="000000"/>
                </a:solidFill>
                <a:effectLst/>
                <a:uLnTx/>
                <a:uFillTx/>
                <a:latin typeface="Calibri"/>
                <a:ea typeface="Helvetica Neue Medium"/>
                <a:cs typeface="Helvetica Neue Medium"/>
                <a:sym typeface="Helvetica Neue Medium"/>
                <a:hlinkClick r:id="rId6"/>
              </a:rPr>
              <a:t>www.ssc-dg.nl</a:t>
            </a:r>
            <a:r>
              <a:rPr kumimoji="0" lang="nl-NL" sz="2800" b="0" i="0" u="none" strike="noStrike" kern="0" cap="none" spc="0" normalizeH="0" baseline="0" noProof="0">
                <a:ln>
                  <a:noFill/>
                </a:ln>
                <a:solidFill>
                  <a:srgbClr val="000000"/>
                </a:solidFill>
                <a:effectLst/>
                <a:uLnTx/>
                <a:uFillTx/>
                <a:latin typeface="Calibri"/>
                <a:ea typeface="Helvetica Neue Medium"/>
                <a:cs typeface="Helvetica Neue Medium"/>
                <a:sym typeface="Helvetica Neue Medium"/>
              </a:rPr>
              <a:t> </a:t>
            </a:r>
          </a:p>
        </p:txBody>
      </p:sp>
    </p:spTree>
    <p:extLst>
      <p:ext uri="{BB962C8B-B14F-4D97-AF65-F5344CB8AC3E}">
        <p14:creationId xmlns:p14="http://schemas.microsoft.com/office/powerpoint/2010/main" val="303483148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919E6-70AF-BBDB-39DC-C4A266ECA88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8EF80A-65DA-DE83-3E84-996478773586}"/>
              </a:ext>
            </a:extLst>
          </p:cNvPr>
          <p:cNvSpPr>
            <a:spLocks noGrp="1"/>
          </p:cNvSpPr>
          <p:nvPr>
            <p:ph type="body" sz="quarter" idx="21"/>
          </p:nvPr>
        </p:nvSpPr>
        <p:spPr/>
        <p:txBody>
          <a:bodyPr/>
          <a:lstStyle/>
          <a:p>
            <a:r>
              <a:rPr lang="en-GB" err="1"/>
              <a:t>Verplichte</a:t>
            </a:r>
            <a:r>
              <a:rPr lang="en-GB"/>
              <a:t> </a:t>
            </a:r>
            <a:r>
              <a:rPr lang="en-GB" err="1"/>
              <a:t>aanlevering</a:t>
            </a:r>
            <a:endParaRPr lang="en-GB"/>
          </a:p>
        </p:txBody>
      </p:sp>
      <p:pic>
        <p:nvPicPr>
          <p:cNvPr id="5" name="Picture 4">
            <a:extLst>
              <a:ext uri="{FF2B5EF4-FFF2-40B4-BE49-F238E27FC236}">
                <a16:creationId xmlns:a16="http://schemas.microsoft.com/office/drawing/2014/main" id="{3FAB7937-1754-FFB5-1371-0B213EF6D494}"/>
              </a:ext>
            </a:extLst>
          </p:cNvPr>
          <p:cNvPicPr>
            <a:picLocks noChangeAspect="1"/>
          </p:cNvPicPr>
          <p:nvPr/>
        </p:nvPicPr>
        <p:blipFill>
          <a:blip r:embed="rId3"/>
          <a:stretch>
            <a:fillRect/>
          </a:stretch>
        </p:blipFill>
        <p:spPr>
          <a:xfrm>
            <a:off x="2354838" y="4218024"/>
            <a:ext cx="19211063" cy="6370728"/>
          </a:xfrm>
          <a:prstGeom prst="rect">
            <a:avLst/>
          </a:prstGeom>
        </p:spPr>
      </p:pic>
      <p:sp>
        <p:nvSpPr>
          <p:cNvPr id="6" name="TextBox 5">
            <a:extLst>
              <a:ext uri="{FF2B5EF4-FFF2-40B4-BE49-F238E27FC236}">
                <a16:creationId xmlns:a16="http://schemas.microsoft.com/office/drawing/2014/main" id="{2EE9882B-5EFB-D956-D477-FD8B05D87493}"/>
              </a:ext>
            </a:extLst>
          </p:cNvPr>
          <p:cNvSpPr txBox="1"/>
          <p:nvPr/>
        </p:nvSpPr>
        <p:spPr>
          <a:xfrm>
            <a:off x="2354838" y="10714480"/>
            <a:ext cx="128424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err="1">
                <a:hlinkClick r:id="rId4"/>
              </a:rPr>
              <a:t>Documenten</a:t>
            </a:r>
            <a:r>
              <a:rPr lang="en-GB">
                <a:hlinkClick r:id="rId4"/>
              </a:rPr>
              <a:t> - Shared Service </a:t>
            </a:r>
            <a:r>
              <a:rPr lang="en-GB" err="1">
                <a:hlinkClick r:id="rId4"/>
              </a:rPr>
              <a:t>Center</a:t>
            </a:r>
            <a:r>
              <a:rPr lang="en-GB">
                <a:hlinkClick r:id="rId4"/>
              </a:rPr>
              <a:t> Data Governance</a:t>
            </a:r>
            <a:r>
              <a:rPr lang="en-GB"/>
              <a:t> – Document ‘</a:t>
            </a:r>
            <a:r>
              <a:rPr lang="en-GB" err="1"/>
              <a:t>Verantwoordingstabel</a:t>
            </a:r>
            <a:r>
              <a:rPr lang="en-GB"/>
              <a:t>’</a:t>
            </a:r>
            <a:endParaRPr kumimoji="0" lang="en-GB" sz="2400" b="0" i="0" u="none" strike="noStrike" cap="none" spc="0" normalizeH="0" baseline="0">
              <a:ln>
                <a:noFill/>
              </a:ln>
              <a:solidFill>
                <a:srgbClr val="5E5E5E"/>
              </a:solidFill>
              <a:effectLst/>
              <a:uFillTx/>
              <a:latin typeface="Helvetica Neue"/>
              <a:ea typeface="Helvetica Neue"/>
              <a:cs typeface="Helvetica Neue"/>
              <a:sym typeface="Helvetica Neue"/>
            </a:endParaRPr>
          </a:p>
        </p:txBody>
      </p:sp>
      <p:sp>
        <p:nvSpPr>
          <p:cNvPr id="3" name="Rechthoek: afgeronde hoeken 2">
            <a:extLst>
              <a:ext uri="{FF2B5EF4-FFF2-40B4-BE49-F238E27FC236}">
                <a16:creationId xmlns:a16="http://schemas.microsoft.com/office/drawing/2014/main" id="{4F3F2FB7-33E8-4059-E380-4D2A74B55AA0}"/>
              </a:ext>
            </a:extLst>
          </p:cNvPr>
          <p:cNvSpPr/>
          <p:nvPr/>
        </p:nvSpPr>
        <p:spPr>
          <a:xfrm>
            <a:off x="17733818" y="415636"/>
            <a:ext cx="6317673" cy="943039"/>
          </a:xfrm>
          <a:prstGeom prst="roundRect">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a:ln>
                  <a:noFill/>
                </a:ln>
                <a:solidFill>
                  <a:srgbClr val="FFFFFF"/>
                </a:solidFill>
                <a:effectLst/>
                <a:uFillTx/>
                <a:latin typeface="+mn-lt"/>
                <a:ea typeface="Helvetica Neue Medium"/>
                <a:cs typeface="Helvetica Neue Medium"/>
                <a:sym typeface="Helvetica Neue Medium"/>
              </a:rPr>
              <a:t>Impact</a:t>
            </a:r>
          </a:p>
        </p:txBody>
      </p:sp>
    </p:spTree>
    <p:extLst>
      <p:ext uri="{BB962C8B-B14F-4D97-AF65-F5344CB8AC3E}">
        <p14:creationId xmlns:p14="http://schemas.microsoft.com/office/powerpoint/2010/main" val="386160476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5C18C-5959-A5B1-B351-4352F5EECB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6BB7095-1059-7CC9-656E-4DF86FE6D53B}"/>
              </a:ext>
            </a:extLst>
          </p:cNvPr>
          <p:cNvSpPr>
            <a:spLocks noGrp="1"/>
          </p:cNvSpPr>
          <p:nvPr>
            <p:ph type="body" sz="quarter" idx="21"/>
          </p:nvPr>
        </p:nvSpPr>
        <p:spPr/>
        <p:txBody>
          <a:bodyPr/>
          <a:lstStyle/>
          <a:p>
            <a:r>
              <a:rPr lang="nl-NL"/>
              <a:t>Aanlevering </a:t>
            </a:r>
          </a:p>
        </p:txBody>
      </p:sp>
      <p:sp>
        <p:nvSpPr>
          <p:cNvPr id="3" name="Tijdelijke aanduiding voor tekst 2">
            <a:extLst>
              <a:ext uri="{FF2B5EF4-FFF2-40B4-BE49-F238E27FC236}">
                <a16:creationId xmlns:a16="http://schemas.microsoft.com/office/drawing/2014/main" id="{FCCE997C-8D96-EB41-90E4-08BEF740FCB1}"/>
              </a:ext>
            </a:extLst>
          </p:cNvPr>
          <p:cNvSpPr>
            <a:spLocks noGrp="1"/>
          </p:cNvSpPr>
          <p:nvPr>
            <p:ph type="body" idx="1"/>
          </p:nvPr>
        </p:nvSpPr>
        <p:spPr/>
        <p:txBody>
          <a:bodyPr>
            <a:normAutofit/>
          </a:bodyPr>
          <a:lstStyle/>
          <a:p>
            <a:r>
              <a:rPr lang="nl-NL"/>
              <a:t>Kwaliteitsregistraties moeten inzichtelijk maken: </a:t>
            </a:r>
          </a:p>
          <a:p>
            <a:pPr lvl="1"/>
            <a:r>
              <a:rPr lang="nl-NL"/>
              <a:t>Welke gegevens aangeleverd moeten worden </a:t>
            </a:r>
          </a:p>
          <a:p>
            <a:pPr lvl="1"/>
            <a:r>
              <a:rPr lang="nl-NL"/>
              <a:t>Welke (type) zorgaanbieders moeten aanleveren</a:t>
            </a:r>
          </a:p>
          <a:p>
            <a:pPr lvl="1"/>
            <a:r>
              <a:rPr lang="nl-NL"/>
              <a:t>Onderscheid ‘basisdataset’ en ‘plusdataset’</a:t>
            </a:r>
          </a:p>
          <a:p>
            <a:r>
              <a:rPr lang="nl-NL"/>
              <a:t>(Automatisch via) batch, FHIR, handmatig </a:t>
            </a:r>
          </a:p>
          <a:p>
            <a:pPr lvl="1"/>
            <a:r>
              <a:rPr lang="nl-NL" err="1"/>
              <a:t>KRs</a:t>
            </a:r>
            <a:r>
              <a:rPr lang="nl-NL"/>
              <a:t> moeten minimaal in batch kunnen ontvangen</a:t>
            </a:r>
          </a:p>
          <a:p>
            <a:pPr lvl="1"/>
            <a:r>
              <a:rPr lang="nl-NL"/>
              <a:t>Knelpunten automatische aanlevering? </a:t>
            </a:r>
          </a:p>
          <a:p>
            <a:endParaRPr lang="nl-NL"/>
          </a:p>
        </p:txBody>
      </p:sp>
      <p:sp>
        <p:nvSpPr>
          <p:cNvPr id="4" name="Rechthoek: afgeronde hoeken 3">
            <a:extLst>
              <a:ext uri="{FF2B5EF4-FFF2-40B4-BE49-F238E27FC236}">
                <a16:creationId xmlns:a16="http://schemas.microsoft.com/office/drawing/2014/main" id="{45883BB2-963E-2085-81B6-B0113101C3EB}"/>
              </a:ext>
            </a:extLst>
          </p:cNvPr>
          <p:cNvSpPr/>
          <p:nvPr/>
        </p:nvSpPr>
        <p:spPr>
          <a:xfrm>
            <a:off x="17733818" y="415636"/>
            <a:ext cx="6317673" cy="943039"/>
          </a:xfrm>
          <a:prstGeom prst="roundRect">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a:ln>
                  <a:noFill/>
                </a:ln>
                <a:solidFill>
                  <a:srgbClr val="FFFFFF"/>
                </a:solidFill>
                <a:effectLst/>
                <a:uFillTx/>
                <a:latin typeface="+mn-lt"/>
                <a:ea typeface="Helvetica Neue Medium"/>
                <a:cs typeface="Helvetica Neue Medium"/>
                <a:sym typeface="Helvetica Neue Medium"/>
              </a:rPr>
              <a:t>Impact</a:t>
            </a:r>
          </a:p>
        </p:txBody>
      </p:sp>
    </p:spTree>
    <p:extLst>
      <p:ext uri="{BB962C8B-B14F-4D97-AF65-F5344CB8AC3E}">
        <p14:creationId xmlns:p14="http://schemas.microsoft.com/office/powerpoint/2010/main" val="72637050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654DF-20D5-4743-D527-0E36A447E93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32C02C6-1650-FCE8-0C12-867A6CAB956C}"/>
              </a:ext>
            </a:extLst>
          </p:cNvPr>
          <p:cNvSpPr>
            <a:spLocks noGrp="1"/>
          </p:cNvSpPr>
          <p:nvPr>
            <p:ph type="body" sz="quarter" idx="21"/>
          </p:nvPr>
        </p:nvSpPr>
        <p:spPr/>
        <p:txBody>
          <a:bodyPr>
            <a:normAutofit/>
          </a:bodyPr>
          <a:lstStyle/>
          <a:p>
            <a:r>
              <a:rPr lang="nl-NL"/>
              <a:t>Wat kun je nu al doen als zorgaanbieder?</a:t>
            </a:r>
          </a:p>
          <a:p>
            <a:endParaRPr lang="nl-NL"/>
          </a:p>
        </p:txBody>
      </p:sp>
      <p:sp>
        <p:nvSpPr>
          <p:cNvPr id="3" name="Tijdelijke aanduiding voor tekst 2">
            <a:extLst>
              <a:ext uri="{FF2B5EF4-FFF2-40B4-BE49-F238E27FC236}">
                <a16:creationId xmlns:a16="http://schemas.microsoft.com/office/drawing/2014/main" id="{08B2EA4D-BCBE-3B84-23C6-4A2951DA2826}"/>
              </a:ext>
            </a:extLst>
          </p:cNvPr>
          <p:cNvSpPr>
            <a:spLocks noGrp="1"/>
          </p:cNvSpPr>
          <p:nvPr>
            <p:ph type="body" idx="1"/>
          </p:nvPr>
        </p:nvSpPr>
        <p:spPr/>
        <p:txBody>
          <a:bodyPr/>
          <a:lstStyle/>
          <a:p>
            <a:pPr marL="914400" indent="-914400">
              <a:buSzPct val="100000"/>
              <a:buFont typeface="+mj-lt"/>
              <a:buAutoNum type="arabicPeriod"/>
            </a:pPr>
            <a:r>
              <a:rPr lang="nl-NL"/>
              <a:t>Maak een inventarisatie: breng in kaart aan welke kwaliteitsregistraties er wel en (nog) geen (automatisch) aanlevering plaatsvindt</a:t>
            </a:r>
          </a:p>
          <a:p>
            <a:pPr lvl="1"/>
            <a:r>
              <a:rPr lang="nl-NL"/>
              <a:t>Kwaliteitsregistraties moeten minimaal in batch kunnen aanleveren</a:t>
            </a:r>
          </a:p>
          <a:p>
            <a:pPr marL="914400" indent="-914400">
              <a:buSzPct val="100000"/>
              <a:buFont typeface="+mj-lt"/>
              <a:buAutoNum type="arabicPeriod"/>
            </a:pPr>
            <a:r>
              <a:rPr lang="nl-NL"/>
              <a:t>Richt de vraagarticulatie in</a:t>
            </a:r>
            <a:endParaRPr lang="nl-NL">
              <a:solidFill>
                <a:schemeClr val="tx1">
                  <a:lumMod val="50000"/>
                </a:schemeClr>
              </a:solidFill>
            </a:endParaRPr>
          </a:p>
          <a:p>
            <a:pPr marL="0" indent="0">
              <a:buNone/>
            </a:pPr>
            <a:endParaRPr lang="nl-NL"/>
          </a:p>
        </p:txBody>
      </p:sp>
      <p:sp>
        <p:nvSpPr>
          <p:cNvPr id="4" name="Rechthoek: afgeronde hoeken 3">
            <a:extLst>
              <a:ext uri="{FF2B5EF4-FFF2-40B4-BE49-F238E27FC236}">
                <a16:creationId xmlns:a16="http://schemas.microsoft.com/office/drawing/2014/main" id="{54D955C7-0520-717A-10F7-F4811B91B4B1}"/>
              </a:ext>
            </a:extLst>
          </p:cNvPr>
          <p:cNvSpPr/>
          <p:nvPr/>
        </p:nvSpPr>
        <p:spPr>
          <a:xfrm>
            <a:off x="17733818" y="415636"/>
            <a:ext cx="6317673" cy="943039"/>
          </a:xfrm>
          <a:prstGeom prst="roundRect">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a:ln>
                  <a:noFill/>
                </a:ln>
                <a:solidFill>
                  <a:srgbClr val="FFFFFF"/>
                </a:solidFill>
                <a:effectLst/>
                <a:uFillTx/>
                <a:latin typeface="+mn-lt"/>
                <a:ea typeface="Helvetica Neue Medium"/>
                <a:cs typeface="Helvetica Neue Medium"/>
                <a:sym typeface="Helvetica Neue Medium"/>
              </a:rPr>
              <a:t>Voorbereiding</a:t>
            </a:r>
          </a:p>
        </p:txBody>
      </p:sp>
    </p:spTree>
    <p:extLst>
      <p:ext uri="{BB962C8B-B14F-4D97-AF65-F5344CB8AC3E}">
        <p14:creationId xmlns:p14="http://schemas.microsoft.com/office/powerpoint/2010/main" val="275038561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C3293-BFFB-634E-617B-564AA228C661}"/>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A8316EE-5E30-1386-30BB-D293F7A2FE67}"/>
              </a:ext>
            </a:extLst>
          </p:cNvPr>
          <p:cNvSpPr>
            <a:spLocks noGrp="1"/>
          </p:cNvSpPr>
          <p:nvPr>
            <p:ph type="body" sz="quarter" idx="21"/>
          </p:nvPr>
        </p:nvSpPr>
        <p:spPr>
          <a:xfrm>
            <a:off x="2038417" y="1925741"/>
            <a:ext cx="20221063" cy="1816444"/>
          </a:xfrm>
        </p:spPr>
        <p:txBody>
          <a:bodyPr>
            <a:normAutofit fontScale="92500" lnSpcReduction="20000"/>
          </a:bodyPr>
          <a:lstStyle/>
          <a:p>
            <a:pPr algn="l"/>
            <a:r>
              <a:rPr lang="nl-NL"/>
              <a:t>Ondersteuning en adviezen opgesteld samen met NFU, NVZ, ZKN en SSC-DG</a:t>
            </a:r>
          </a:p>
        </p:txBody>
      </p:sp>
      <p:sp>
        <p:nvSpPr>
          <p:cNvPr id="3" name="Tijdelijke aanduiding voor tekst 2">
            <a:extLst>
              <a:ext uri="{FF2B5EF4-FFF2-40B4-BE49-F238E27FC236}">
                <a16:creationId xmlns:a16="http://schemas.microsoft.com/office/drawing/2014/main" id="{1FBB0720-BCF8-DDEA-19D3-E977398E452A}"/>
              </a:ext>
            </a:extLst>
          </p:cNvPr>
          <p:cNvSpPr>
            <a:spLocks noGrp="1"/>
          </p:cNvSpPr>
          <p:nvPr>
            <p:ph type="body" idx="1"/>
          </p:nvPr>
        </p:nvSpPr>
        <p:spPr>
          <a:xfrm>
            <a:off x="2084986" y="4307934"/>
            <a:ext cx="19705333" cy="8460000"/>
          </a:xfrm>
        </p:spPr>
        <p:txBody>
          <a:bodyPr>
            <a:normAutofit/>
          </a:bodyPr>
          <a:lstStyle/>
          <a:p>
            <a:r>
              <a:rPr lang="nl-NL">
                <a:hlinkClick r:id="rId3">
                  <a:extLst>
                    <a:ext uri="{A12FA001-AC4F-418D-AE19-62706E023703}">
                      <ahyp:hlinkClr xmlns:ahyp="http://schemas.microsoft.com/office/drawing/2018/hyperlinkcolor" val="tx"/>
                    </a:ext>
                  </a:extLst>
                </a:hlinkClick>
              </a:rPr>
              <a:t>Advies over het aansluiten van uw ziekenhuis bij </a:t>
            </a:r>
            <a:r>
              <a:rPr lang="nl-NL" err="1">
                <a:hlinkClick r:id="rId3">
                  <a:extLst>
                    <a:ext uri="{A12FA001-AC4F-418D-AE19-62706E023703}">
                      <ahyp:hlinkClr xmlns:ahyp="http://schemas.microsoft.com/office/drawing/2018/hyperlinkcolor" val="tx"/>
                    </a:ext>
                  </a:extLst>
                </a:hlinkClick>
              </a:rPr>
              <a:t>kwaliteitsregistraties</a:t>
            </a:r>
            <a:r>
              <a:rPr lang="nl-NL">
                <a:hlinkClick r:id="rId3">
                  <a:extLst>
                    <a:ext uri="{A12FA001-AC4F-418D-AE19-62706E023703}">
                      <ahyp:hlinkClr xmlns:ahyp="http://schemas.microsoft.com/office/drawing/2018/hyperlinkcolor" val="tx"/>
                    </a:ext>
                  </a:extLst>
                </a:hlinkClick>
              </a:rPr>
              <a:t> voor ingang van de wetswijziging </a:t>
            </a:r>
            <a:r>
              <a:rPr lang="nl-NL" err="1">
                <a:hlinkClick r:id="rId3">
                  <a:extLst>
                    <a:ext uri="{A12FA001-AC4F-418D-AE19-62706E023703}">
                      <ahyp:hlinkClr xmlns:ahyp="http://schemas.microsoft.com/office/drawing/2018/hyperlinkcolor" val="tx"/>
                    </a:ext>
                  </a:extLst>
                </a:hlinkClick>
              </a:rPr>
              <a:t>Wkkgz</a:t>
            </a:r>
            <a:endParaRPr lang="nl-NL"/>
          </a:p>
          <a:p>
            <a:r>
              <a:rPr lang="nl-NL">
                <a:hlinkClick r:id="rId4">
                  <a:extLst>
                    <a:ext uri="{A12FA001-AC4F-418D-AE19-62706E023703}">
                      <ahyp:hlinkClr xmlns:ahyp="http://schemas.microsoft.com/office/drawing/2018/hyperlinkcolor" val="tx"/>
                    </a:ext>
                  </a:extLst>
                </a:hlinkClick>
              </a:rPr>
              <a:t>Proces beoordeling en besluitvorming deelname aan (</a:t>
            </a:r>
            <a:r>
              <a:rPr lang="nl-NL" err="1">
                <a:hlinkClick r:id="rId4">
                  <a:extLst>
                    <a:ext uri="{A12FA001-AC4F-418D-AE19-62706E023703}">
                      <ahyp:hlinkClr xmlns:ahyp="http://schemas.microsoft.com/office/drawing/2018/hyperlinkcolor" val="tx"/>
                    </a:ext>
                  </a:extLst>
                </a:hlinkClick>
              </a:rPr>
              <a:t>kwaliteits</a:t>
            </a:r>
            <a:r>
              <a:rPr lang="nl-NL">
                <a:hlinkClick r:id="rId4">
                  <a:extLst>
                    <a:ext uri="{A12FA001-AC4F-418D-AE19-62706E023703}">
                      <ahyp:hlinkClr xmlns:ahyp="http://schemas.microsoft.com/office/drawing/2018/hyperlinkcolor" val="tx"/>
                    </a:ext>
                  </a:extLst>
                </a:hlinkClick>
              </a:rPr>
              <a:t>)registraties</a:t>
            </a:r>
            <a:endParaRPr lang="nl-NL"/>
          </a:p>
          <a:p>
            <a:pPr lvl="1"/>
            <a:r>
              <a:rPr lang="nl-NL"/>
              <a:t>Beoordelings- en besluitvormingsproces </a:t>
            </a:r>
          </a:p>
          <a:p>
            <a:pPr lvl="1"/>
            <a:r>
              <a:rPr lang="nl-NL"/>
              <a:t>Ondersteuning bij de afweging</a:t>
            </a:r>
          </a:p>
          <a:p>
            <a:r>
              <a:rPr lang="nl-NL"/>
              <a:t>Inventarisatie (komt later deze week)</a:t>
            </a:r>
          </a:p>
          <a:p>
            <a:r>
              <a:rPr lang="nl-NL"/>
              <a:t>Routekaart (komt nog)</a:t>
            </a:r>
            <a:br>
              <a:rPr lang="nl-NL"/>
            </a:br>
            <a:endParaRPr lang="nl-NL"/>
          </a:p>
        </p:txBody>
      </p:sp>
      <p:sp>
        <p:nvSpPr>
          <p:cNvPr id="6" name="Rechthoek: afgeronde hoeken 5">
            <a:extLst>
              <a:ext uri="{FF2B5EF4-FFF2-40B4-BE49-F238E27FC236}">
                <a16:creationId xmlns:a16="http://schemas.microsoft.com/office/drawing/2014/main" id="{376334C4-73CE-029A-1A31-22F71A88D6C3}"/>
              </a:ext>
            </a:extLst>
          </p:cNvPr>
          <p:cNvSpPr/>
          <p:nvPr/>
        </p:nvSpPr>
        <p:spPr>
          <a:xfrm>
            <a:off x="17733818" y="415636"/>
            <a:ext cx="6317673" cy="943039"/>
          </a:xfrm>
          <a:prstGeom prst="roundRect">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a:ln>
                  <a:noFill/>
                </a:ln>
                <a:solidFill>
                  <a:srgbClr val="FFFFFF"/>
                </a:solidFill>
                <a:effectLst/>
                <a:uFillTx/>
                <a:latin typeface="+mn-lt"/>
                <a:ea typeface="Helvetica Neue Medium"/>
                <a:cs typeface="Helvetica Neue Medium"/>
                <a:sym typeface="Helvetica Neue Medium"/>
              </a:rPr>
              <a:t>Ondersteuning</a:t>
            </a:r>
          </a:p>
        </p:txBody>
      </p:sp>
    </p:spTree>
    <p:extLst>
      <p:ext uri="{BB962C8B-B14F-4D97-AF65-F5344CB8AC3E}">
        <p14:creationId xmlns:p14="http://schemas.microsoft.com/office/powerpoint/2010/main" val="398398956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D63227D-1951-62B9-7F50-BCB9EF0ADB79}"/>
              </a:ext>
            </a:extLst>
          </p:cNvPr>
          <p:cNvSpPr>
            <a:spLocks noGrp="1"/>
          </p:cNvSpPr>
          <p:nvPr>
            <p:ph type="body" sz="quarter" idx="21"/>
          </p:nvPr>
        </p:nvSpPr>
        <p:spPr/>
        <p:txBody>
          <a:bodyPr>
            <a:normAutofit fontScale="92500" lnSpcReduction="10000"/>
          </a:bodyPr>
          <a:lstStyle/>
          <a:p>
            <a:pPr algn="l"/>
            <a:r>
              <a:rPr lang="nl-NL"/>
              <a:t>Proces beoordeling en besluitvorming deelname aan (kwaliteits)registraties</a:t>
            </a:r>
          </a:p>
          <a:p>
            <a:endParaRPr lang="nl-NL"/>
          </a:p>
        </p:txBody>
      </p:sp>
      <p:sp>
        <p:nvSpPr>
          <p:cNvPr id="3" name="Tijdelijke aanduiding voor tekst 2">
            <a:extLst>
              <a:ext uri="{FF2B5EF4-FFF2-40B4-BE49-F238E27FC236}">
                <a16:creationId xmlns:a16="http://schemas.microsoft.com/office/drawing/2014/main" id="{5F13E5DA-DFC3-EB4D-27DD-ACB2A1990768}"/>
              </a:ext>
            </a:extLst>
          </p:cNvPr>
          <p:cNvSpPr>
            <a:spLocks noGrp="1"/>
          </p:cNvSpPr>
          <p:nvPr>
            <p:ph type="body" idx="1"/>
          </p:nvPr>
        </p:nvSpPr>
        <p:spPr/>
        <p:txBody>
          <a:bodyPr/>
          <a:lstStyle/>
          <a:p>
            <a:r>
              <a:rPr lang="nl-NL">
                <a:sym typeface="Helvetica Neue"/>
              </a:rPr>
              <a:t>Zorgaanbieders krijgen regelmatig het verzoek van een registratiehouder om aan een (</a:t>
            </a:r>
            <a:r>
              <a:rPr lang="nl-NL" err="1">
                <a:sym typeface="Helvetica Neue"/>
              </a:rPr>
              <a:t>kwaliteits</a:t>
            </a:r>
            <a:r>
              <a:rPr lang="nl-NL">
                <a:sym typeface="Helvetica Neue"/>
              </a:rPr>
              <a:t>)registratie deel te gaan nemen. Dit roept de vraag op: Hoe beoordeel ik of mijn zorginstelling wel of niet moet gaan aanleveren aan deze registratie?</a:t>
            </a:r>
          </a:p>
          <a:p>
            <a:r>
              <a:rPr lang="nl-NL">
                <a:sym typeface="Helvetica Neue"/>
              </a:rPr>
              <a:t>De NVZ, de NFU, ZKN en het SSC-DG hebben samen een proces uitgewerkt voor het beoordelen van zo’n deelnameverzoek. Deze beoordeling dient vóór (mogelijke) deelname uitgevoerd te worden.</a:t>
            </a:r>
          </a:p>
          <a:p>
            <a:r>
              <a:rPr lang="nl-NL">
                <a:solidFill>
                  <a:srgbClr val="0000FF"/>
                </a:solidFill>
                <a:hlinkClick r:id="rId3">
                  <a:extLst>
                    <a:ext uri="{A12FA001-AC4F-418D-AE19-62706E023703}">
                      <ahyp:hlinkClr xmlns:ahyp="http://schemas.microsoft.com/office/drawing/2018/hyperlinkcolor" val="tx"/>
                    </a:ext>
                  </a:extLst>
                </a:hlinkClick>
              </a:rPr>
              <a:t>Proces beoordeling en besluitvorming deelname aan (</a:t>
            </a:r>
            <a:r>
              <a:rPr lang="nl-NL" err="1">
                <a:solidFill>
                  <a:srgbClr val="0000FF"/>
                </a:solidFill>
                <a:hlinkClick r:id="rId3">
                  <a:extLst>
                    <a:ext uri="{A12FA001-AC4F-418D-AE19-62706E023703}">
                      <ahyp:hlinkClr xmlns:ahyp="http://schemas.microsoft.com/office/drawing/2018/hyperlinkcolor" val="tx"/>
                    </a:ext>
                  </a:extLst>
                </a:hlinkClick>
              </a:rPr>
              <a:t>kwaliteits</a:t>
            </a:r>
            <a:r>
              <a:rPr lang="nl-NL">
                <a:solidFill>
                  <a:schemeClr val="bg2">
                    <a:lumMod val="10000"/>
                  </a:schemeClr>
                </a:solidFill>
                <a:hlinkClick r:id="rId3">
                  <a:extLst>
                    <a:ext uri="{A12FA001-AC4F-418D-AE19-62706E023703}">
                      <ahyp:hlinkClr xmlns:ahyp="http://schemas.microsoft.com/office/drawing/2018/hyperlinkcolor" val="tx"/>
                    </a:ext>
                  </a:extLst>
                </a:hlinkClick>
              </a:rPr>
              <a:t>)registraties</a:t>
            </a:r>
            <a:endParaRPr lang="nl-NL">
              <a:solidFill>
                <a:schemeClr val="bg2">
                  <a:lumMod val="10000"/>
                </a:schemeClr>
              </a:solidFill>
            </a:endParaRPr>
          </a:p>
          <a:p>
            <a:endParaRPr lang="nl-NL"/>
          </a:p>
        </p:txBody>
      </p:sp>
      <p:sp>
        <p:nvSpPr>
          <p:cNvPr id="4" name="Rechthoek: afgeronde hoeken 3">
            <a:extLst>
              <a:ext uri="{FF2B5EF4-FFF2-40B4-BE49-F238E27FC236}">
                <a16:creationId xmlns:a16="http://schemas.microsoft.com/office/drawing/2014/main" id="{1C635C82-E939-D9C0-AC52-EC957BC98E60}"/>
              </a:ext>
            </a:extLst>
          </p:cNvPr>
          <p:cNvSpPr/>
          <p:nvPr/>
        </p:nvSpPr>
        <p:spPr>
          <a:xfrm>
            <a:off x="17733818" y="415636"/>
            <a:ext cx="6317673" cy="943039"/>
          </a:xfrm>
          <a:prstGeom prst="roundRect">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a:ln>
                  <a:noFill/>
                </a:ln>
                <a:solidFill>
                  <a:srgbClr val="FFFFFF"/>
                </a:solidFill>
                <a:effectLst/>
                <a:uFillTx/>
                <a:latin typeface="+mn-lt"/>
                <a:ea typeface="Helvetica Neue Medium"/>
                <a:cs typeface="Helvetica Neue Medium"/>
                <a:sym typeface="Helvetica Neue Medium"/>
              </a:rPr>
              <a:t>Ondersteuning</a:t>
            </a:r>
          </a:p>
        </p:txBody>
      </p:sp>
    </p:spTree>
    <p:extLst>
      <p:ext uri="{BB962C8B-B14F-4D97-AF65-F5344CB8AC3E}">
        <p14:creationId xmlns:p14="http://schemas.microsoft.com/office/powerpoint/2010/main" val="301782551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1C6231B-2861-148D-FF5D-3DB4CB57F226}"/>
              </a:ext>
            </a:extLst>
          </p:cNvPr>
          <p:cNvPicPr>
            <a:picLocks noChangeAspect="1"/>
          </p:cNvPicPr>
          <p:nvPr/>
        </p:nvPicPr>
        <p:blipFill>
          <a:blip r:embed="rId3"/>
          <a:stretch>
            <a:fillRect/>
          </a:stretch>
        </p:blipFill>
        <p:spPr>
          <a:xfrm>
            <a:off x="13120255" y="1358675"/>
            <a:ext cx="9227126" cy="12098103"/>
          </a:xfrm>
          <a:prstGeom prst="rect">
            <a:avLst/>
          </a:prstGeom>
        </p:spPr>
      </p:pic>
      <p:sp>
        <p:nvSpPr>
          <p:cNvPr id="6" name="Tijdelijke aanduiding voor tekst 2">
            <a:extLst>
              <a:ext uri="{FF2B5EF4-FFF2-40B4-BE49-F238E27FC236}">
                <a16:creationId xmlns:a16="http://schemas.microsoft.com/office/drawing/2014/main" id="{280EDFDE-B24C-8B46-4D2A-85E95D1D158D}"/>
              </a:ext>
            </a:extLst>
          </p:cNvPr>
          <p:cNvSpPr txBox="1">
            <a:spLocks/>
          </p:cNvSpPr>
          <p:nvPr/>
        </p:nvSpPr>
        <p:spPr>
          <a:xfrm>
            <a:off x="1745673" y="2612570"/>
            <a:ext cx="11021414" cy="10155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609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1pPr>
            <a:lvl2pPr marL="1219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2pPr>
            <a:lvl3pPr marL="1828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3pPr>
            <a:lvl4pPr marL="2438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4pPr>
            <a:lvl5pPr marL="30480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5pPr>
            <a:lvl6pPr marL="3657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6pPr>
            <a:lvl7pPr marL="4267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7pPr>
            <a:lvl8pPr marL="4876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8pPr>
            <a:lvl9pPr marL="5486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9pPr>
          </a:lstStyle>
          <a:p>
            <a:pPr marL="0" indent="0" hangingPunct="1">
              <a:buNone/>
            </a:pPr>
            <a:r>
              <a:rPr lang="nl-NL"/>
              <a:t>Proces:</a:t>
            </a:r>
          </a:p>
          <a:p>
            <a:pPr hangingPunct="1"/>
            <a:r>
              <a:rPr lang="nl-NL"/>
              <a:t>Ontvangst van een verzoek tot deelname </a:t>
            </a:r>
          </a:p>
          <a:p>
            <a:pPr hangingPunct="1"/>
            <a:r>
              <a:rPr lang="nl-NL"/>
              <a:t>Juridische grondslag voor verzameling/verwerking </a:t>
            </a:r>
          </a:p>
          <a:p>
            <a:pPr lvl="1" hangingPunct="1"/>
            <a:r>
              <a:rPr lang="nl-NL"/>
              <a:t>Incl. uitwerking grondslagen</a:t>
            </a:r>
          </a:p>
          <a:p>
            <a:pPr hangingPunct="1"/>
            <a:r>
              <a:rPr lang="nl-NL"/>
              <a:t>Aanleververplichting? </a:t>
            </a:r>
          </a:p>
          <a:p>
            <a:pPr hangingPunct="1"/>
            <a:r>
              <a:rPr lang="nl-NL"/>
              <a:t>Overige verplichtingen uit de AVG/relevante wetgeving </a:t>
            </a:r>
          </a:p>
          <a:p>
            <a:pPr hangingPunct="1"/>
            <a:r>
              <a:rPr lang="nl-NL"/>
              <a:t>Ondertekenen overeenkomst</a:t>
            </a:r>
          </a:p>
        </p:txBody>
      </p:sp>
      <p:sp>
        <p:nvSpPr>
          <p:cNvPr id="7" name="Rechthoek: afgeronde hoeken 6">
            <a:extLst>
              <a:ext uri="{FF2B5EF4-FFF2-40B4-BE49-F238E27FC236}">
                <a16:creationId xmlns:a16="http://schemas.microsoft.com/office/drawing/2014/main" id="{1151D313-A479-1F08-4071-F9527A616945}"/>
              </a:ext>
            </a:extLst>
          </p:cNvPr>
          <p:cNvSpPr/>
          <p:nvPr/>
        </p:nvSpPr>
        <p:spPr>
          <a:xfrm>
            <a:off x="17733818" y="415636"/>
            <a:ext cx="6317673" cy="943039"/>
          </a:xfrm>
          <a:prstGeom prst="roundRect">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a:ln>
                  <a:noFill/>
                </a:ln>
                <a:solidFill>
                  <a:srgbClr val="FFFFFF"/>
                </a:solidFill>
                <a:effectLst/>
                <a:uFillTx/>
                <a:latin typeface="+mn-lt"/>
                <a:ea typeface="Helvetica Neue Medium"/>
                <a:cs typeface="Helvetica Neue Medium"/>
                <a:sym typeface="Helvetica Neue Medium"/>
              </a:rPr>
              <a:t>Ondersteuning</a:t>
            </a:r>
          </a:p>
        </p:txBody>
      </p:sp>
    </p:spTree>
    <p:extLst>
      <p:ext uri="{BB962C8B-B14F-4D97-AF65-F5344CB8AC3E}">
        <p14:creationId xmlns:p14="http://schemas.microsoft.com/office/powerpoint/2010/main" val="26639135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36B4E-5ABA-864C-9944-5EDD4CB3C0F7}"/>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0DCBF6-3FAD-43E3-99A1-5AC23DD61AF8}"/>
              </a:ext>
            </a:extLst>
          </p:cNvPr>
          <p:cNvSpPr>
            <a:spLocks noGrp="1"/>
          </p:cNvSpPr>
          <p:nvPr>
            <p:ph type="body" sz="quarter" idx="21"/>
          </p:nvPr>
        </p:nvSpPr>
        <p:spPr>
          <a:xfrm>
            <a:off x="1249721" y="1266852"/>
            <a:ext cx="22002165" cy="11164633"/>
          </a:xfrm>
        </p:spPr>
        <p:txBody>
          <a:bodyPr>
            <a:normAutofit/>
          </a:bodyPr>
          <a:lstStyle/>
          <a:p>
            <a:pPr algn="ctr"/>
            <a:endParaRPr lang="nl-NL"/>
          </a:p>
          <a:p>
            <a:pPr algn="ctr"/>
            <a:endParaRPr lang="nl-NL"/>
          </a:p>
          <a:p>
            <a:pPr algn="ctr"/>
            <a:endParaRPr lang="nl-NL"/>
          </a:p>
          <a:p>
            <a:pPr algn="ctr"/>
            <a:endParaRPr lang="nl-NL" sz="5000"/>
          </a:p>
          <a:p>
            <a:pPr algn="ctr"/>
            <a:endParaRPr lang="nl-NL" sz="5000"/>
          </a:p>
          <a:p>
            <a:pPr algn="ctr"/>
            <a:endParaRPr lang="nl-NL" sz="5000"/>
          </a:p>
          <a:p>
            <a:pPr algn="ctr"/>
            <a:r>
              <a:rPr lang="nl-NL"/>
              <a:t>Zijn er vragen over dit onderdeel?</a:t>
            </a:r>
          </a:p>
        </p:txBody>
      </p:sp>
    </p:spTree>
    <p:extLst>
      <p:ext uri="{BB962C8B-B14F-4D97-AF65-F5344CB8AC3E}">
        <p14:creationId xmlns:p14="http://schemas.microsoft.com/office/powerpoint/2010/main" val="236806165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7BF43EC-022F-ED0A-EA46-C14ADD5A7AC6}"/>
              </a:ext>
            </a:extLst>
          </p:cNvPr>
          <p:cNvSpPr>
            <a:spLocks noGrp="1"/>
          </p:cNvSpPr>
          <p:nvPr>
            <p:ph type="body" sz="half" idx="1"/>
          </p:nvPr>
        </p:nvSpPr>
        <p:spPr/>
        <p:txBody>
          <a:bodyPr/>
          <a:lstStyle/>
          <a:p>
            <a:r>
              <a:rPr lang="nl-NL" dirty="0"/>
              <a:t>3.2 </a:t>
            </a:r>
          </a:p>
          <a:p>
            <a:r>
              <a:rPr lang="nl-NL" dirty="0" err="1"/>
              <a:t>Pseudonimisatie</a:t>
            </a:r>
            <a:endParaRPr lang="nl-NL" dirty="0"/>
          </a:p>
        </p:txBody>
      </p:sp>
    </p:spTree>
    <p:extLst>
      <p:ext uri="{BB962C8B-B14F-4D97-AF65-F5344CB8AC3E}">
        <p14:creationId xmlns:p14="http://schemas.microsoft.com/office/powerpoint/2010/main" val="390832564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21139B6-7508-85D2-354F-6931EF67484A}"/>
              </a:ext>
            </a:extLst>
          </p:cNvPr>
          <p:cNvSpPr>
            <a:spLocks noGrp="1"/>
          </p:cNvSpPr>
          <p:nvPr>
            <p:ph type="body" sz="quarter" idx="21"/>
          </p:nvPr>
        </p:nvSpPr>
        <p:spPr>
          <a:xfrm>
            <a:off x="1866105" y="1017588"/>
            <a:ext cx="20221575" cy="1816100"/>
          </a:xfrm>
        </p:spPr>
        <p:txBody>
          <a:bodyPr/>
          <a:lstStyle/>
          <a:p>
            <a:r>
              <a:rPr lang="nl-NL"/>
              <a:t>Pseudonimisering in de Wkkgz – per 1 januari</a:t>
            </a:r>
          </a:p>
        </p:txBody>
      </p:sp>
      <p:sp>
        <p:nvSpPr>
          <p:cNvPr id="3" name="Tijdelijke aanduiding voor tekst 2">
            <a:extLst>
              <a:ext uri="{FF2B5EF4-FFF2-40B4-BE49-F238E27FC236}">
                <a16:creationId xmlns:a16="http://schemas.microsoft.com/office/drawing/2014/main" id="{08F6DD76-357D-D5CD-019E-CFBB9FF68293}"/>
              </a:ext>
            </a:extLst>
          </p:cNvPr>
          <p:cNvSpPr>
            <a:spLocks noGrp="1"/>
          </p:cNvSpPr>
          <p:nvPr>
            <p:ph type="body" idx="1"/>
          </p:nvPr>
        </p:nvSpPr>
        <p:spPr>
          <a:xfrm>
            <a:off x="1866105" y="2628105"/>
            <a:ext cx="19705637" cy="10863959"/>
          </a:xfrm>
        </p:spPr>
        <p:txBody>
          <a:bodyPr/>
          <a:lstStyle/>
          <a:p>
            <a:pPr marL="0" indent="0">
              <a:buNone/>
            </a:pPr>
            <a:r>
              <a:rPr lang="nl-NL" b="1"/>
              <a:t>Wet</a:t>
            </a:r>
          </a:p>
          <a:p>
            <a:r>
              <a:rPr lang="nl-NL"/>
              <a:t>Registratiehouder mag slechts </a:t>
            </a:r>
            <a:r>
              <a:rPr lang="nl-NL" err="1"/>
              <a:t>gepseudonimiseerde</a:t>
            </a:r>
            <a:r>
              <a:rPr lang="nl-NL"/>
              <a:t> patiëntgegevens ontvangen</a:t>
            </a:r>
          </a:p>
          <a:p>
            <a:r>
              <a:rPr lang="nl-NL"/>
              <a:t>Verantwoordelijkheid hiervoor ligt bij de zorgaanbieder (aan de bron)</a:t>
            </a:r>
          </a:p>
          <a:p>
            <a:r>
              <a:rPr lang="nl-NL"/>
              <a:t>Patiëntgegevens moeten – ongeacht tijd en plaats van ontstaan – aan de juiste persoon gekoppeld kunnen worden.</a:t>
            </a:r>
          </a:p>
        </p:txBody>
      </p:sp>
    </p:spTree>
    <p:extLst>
      <p:ext uri="{BB962C8B-B14F-4D97-AF65-F5344CB8AC3E}">
        <p14:creationId xmlns:p14="http://schemas.microsoft.com/office/powerpoint/2010/main" val="359979601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62EE95-ED70-C3BB-83C3-1B454E138B7F}"/>
              </a:ext>
            </a:extLst>
          </p:cNvPr>
          <p:cNvSpPr>
            <a:spLocks noGrp="1"/>
          </p:cNvSpPr>
          <p:nvPr>
            <p:ph type="body" sz="quarter" idx="21"/>
          </p:nvPr>
        </p:nvSpPr>
        <p:spPr>
          <a:xfrm>
            <a:off x="1978244" y="1901142"/>
            <a:ext cx="20221063" cy="1816444"/>
          </a:xfrm>
        </p:spPr>
        <p:txBody>
          <a:bodyPr lIns="45719" tIns="45719" rIns="45719" bIns="45719" anchor="t">
            <a:noAutofit/>
          </a:bodyPr>
          <a:lstStyle/>
          <a:p>
            <a:r>
              <a:rPr lang="en-US" err="1"/>
              <a:t>Definitie</a:t>
            </a:r>
            <a:r>
              <a:rPr lang="en-US"/>
              <a:t> pseudonimiseren </a:t>
            </a:r>
            <a:r>
              <a:rPr lang="en-US" err="1"/>
              <a:t>volgens</a:t>
            </a:r>
            <a:r>
              <a:rPr lang="en-US"/>
              <a:t> AVG</a:t>
            </a:r>
          </a:p>
        </p:txBody>
      </p:sp>
      <p:sp>
        <p:nvSpPr>
          <p:cNvPr id="4" name="Tijdelijke aanduiding voor tekst 2">
            <a:extLst>
              <a:ext uri="{FF2B5EF4-FFF2-40B4-BE49-F238E27FC236}">
                <a16:creationId xmlns:a16="http://schemas.microsoft.com/office/drawing/2014/main" id="{8236CF1E-1E3D-AFFE-BD6F-7D4C1B6F98B8}"/>
              </a:ext>
            </a:extLst>
          </p:cNvPr>
          <p:cNvSpPr>
            <a:spLocks noGrp="1"/>
          </p:cNvSpPr>
          <p:nvPr/>
        </p:nvSpPr>
        <p:spPr>
          <a:xfrm>
            <a:off x="2038261" y="3717586"/>
            <a:ext cx="20161046" cy="84600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lIns="50800" tIns="50800" rIns="50800" bIns="50800" anchor="t">
            <a:noAutofit/>
          </a:bodyPr>
          <a:lstStyle>
            <a:lvl1pPr marL="609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1pPr>
            <a:lvl2pPr marL="1219200" marR="0" indent="-609600" algn="l" defTabSz="2438338" latinLnBrk="0">
              <a:lnSpc>
                <a:spcPct val="90000"/>
              </a:lnSpc>
              <a:spcBef>
                <a:spcPts val="4500"/>
              </a:spcBef>
              <a:spcAft>
                <a:spcPts val="0"/>
              </a:spcAft>
              <a:buClr>
                <a:srgbClr val="43979D"/>
              </a:buClr>
              <a:buSzPct val="123000"/>
              <a:buFontTx/>
              <a:buChar char="•"/>
              <a:tabLst/>
              <a:defRPr sz="4000" b="0" i="0" u="none" strike="noStrike" cap="none" spc="0" baseline="0">
                <a:solidFill>
                  <a:srgbClr val="000000"/>
                </a:solidFill>
                <a:uFillTx/>
                <a:latin typeface="+mn-lt"/>
                <a:ea typeface="+mn-ea"/>
                <a:cs typeface="+mn-cs"/>
                <a:sym typeface="Calibri"/>
              </a:defRPr>
            </a:lvl2pPr>
            <a:lvl3pPr marL="18288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600" b="0" i="0" u="none" strike="noStrike" cap="none" spc="0" baseline="0">
                <a:solidFill>
                  <a:srgbClr val="000000"/>
                </a:solidFill>
                <a:uFillTx/>
                <a:latin typeface="+mn-lt"/>
                <a:ea typeface="+mn-ea"/>
                <a:cs typeface="+mn-cs"/>
                <a:sym typeface="Calibri"/>
              </a:defRPr>
            </a:lvl3pPr>
            <a:lvl4pPr marL="24384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200" b="0" i="0" u="none" strike="noStrike" cap="none" spc="0" baseline="0">
                <a:solidFill>
                  <a:srgbClr val="000000"/>
                </a:solidFill>
                <a:uFillTx/>
                <a:latin typeface="+mn-lt"/>
                <a:ea typeface="+mn-ea"/>
                <a:cs typeface="+mn-cs"/>
                <a:sym typeface="Calibri"/>
              </a:defRPr>
            </a:lvl4pPr>
            <a:lvl5pPr marL="30480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200" b="0" i="0" u="none" strike="noStrike" cap="none" spc="0" baseline="0">
                <a:solidFill>
                  <a:srgbClr val="000000"/>
                </a:solidFill>
                <a:uFillTx/>
                <a:latin typeface="+mn-lt"/>
                <a:ea typeface="+mn-ea"/>
                <a:cs typeface="+mn-cs"/>
                <a:sym typeface="Calibri"/>
              </a:defRPr>
            </a:lvl5pPr>
            <a:lvl6pPr marL="3657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6pPr>
            <a:lvl7pPr marL="4267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7pPr>
            <a:lvl8pPr marL="4876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8pPr>
            <a:lvl9pPr marL="5486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9pPr>
          </a:lstStyle>
          <a:p>
            <a:pPr marL="0" indent="0">
              <a:lnSpc>
                <a:spcPct val="150000"/>
              </a:lnSpc>
              <a:buNone/>
            </a:pPr>
            <a:r>
              <a:rPr lang="nl-NL"/>
              <a:t>Het verwerken van persoonsgegevens op zodanige wijze dat de persoonsgegevens niet meer aan een specifieke betrokkene kunnen worden gekoppeld zonder dat er aanvullende gegevens worden gebruikt, </a:t>
            </a:r>
            <a:endParaRPr lang="nl-NL" i="1"/>
          </a:p>
          <a:p>
            <a:pPr lvl="1">
              <a:lnSpc>
                <a:spcPct val="150000"/>
              </a:lnSpc>
              <a:buFont typeface="Arial"/>
              <a:buChar char="•"/>
            </a:pPr>
            <a:r>
              <a:rPr lang="nl-NL"/>
              <a:t>mits deze </a:t>
            </a:r>
            <a:r>
              <a:rPr lang="nl-NL" u="sng"/>
              <a:t>aanvullende gegevens apart worden bewaard </a:t>
            </a:r>
            <a:r>
              <a:rPr lang="nl-NL"/>
              <a:t>en </a:t>
            </a:r>
            <a:endParaRPr lang="nl-NL" i="1"/>
          </a:p>
          <a:p>
            <a:pPr marL="1295400" lvl="1" indent="-685800">
              <a:lnSpc>
                <a:spcPct val="150000"/>
              </a:lnSpc>
              <a:buFont typeface="Arial"/>
              <a:buChar char="•"/>
            </a:pPr>
            <a:r>
              <a:rPr lang="nl-NL" u="sng"/>
              <a:t>technische en organisatorische maatregelen</a:t>
            </a:r>
            <a:r>
              <a:rPr lang="nl-NL"/>
              <a:t> worden genomen om ervoor te zorgen dat de persoonsgegevens niet aan een geïdentificeerde of identificeerbare natuurlijke persoon worden gekoppeld</a:t>
            </a:r>
            <a:endParaRPr lang="nl-NL" i="1"/>
          </a:p>
          <a:p>
            <a:pPr>
              <a:lnSpc>
                <a:spcPct val="0"/>
              </a:lnSpc>
              <a:buFont typeface="Arial"/>
            </a:pPr>
            <a:endParaRPr lang="nl-NL"/>
          </a:p>
        </p:txBody>
      </p:sp>
    </p:spTree>
    <p:extLst>
      <p:ext uri="{BB962C8B-B14F-4D97-AF65-F5344CB8AC3E}">
        <p14:creationId xmlns:p14="http://schemas.microsoft.com/office/powerpoint/2010/main" val="427575855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98AE050-D577-14CE-C44B-59A2804750BF}"/>
              </a:ext>
            </a:extLst>
          </p:cNvPr>
          <p:cNvSpPr>
            <a:spLocks noGrp="1"/>
          </p:cNvSpPr>
          <p:nvPr>
            <p:ph type="body" sz="quarter" idx="21"/>
          </p:nvPr>
        </p:nvSpPr>
        <p:spPr>
          <a:xfrm>
            <a:off x="1998368" y="1548603"/>
            <a:ext cx="20221063" cy="1816444"/>
          </a:xfrm>
        </p:spPr>
        <p:txBody>
          <a:bodyPr/>
          <a:lstStyle/>
          <a:p>
            <a:r>
              <a:rPr lang="nl-NL"/>
              <a:t>Programma</a:t>
            </a:r>
          </a:p>
        </p:txBody>
      </p:sp>
      <p:sp>
        <p:nvSpPr>
          <p:cNvPr id="3" name="Tijdelijke aanduiding voor tekst 2">
            <a:extLst>
              <a:ext uri="{FF2B5EF4-FFF2-40B4-BE49-F238E27FC236}">
                <a16:creationId xmlns:a16="http://schemas.microsoft.com/office/drawing/2014/main" id="{BA69BFF8-D7E2-1D85-0338-E97D04304702}"/>
              </a:ext>
            </a:extLst>
          </p:cNvPr>
          <p:cNvSpPr>
            <a:spLocks noGrp="1"/>
          </p:cNvSpPr>
          <p:nvPr>
            <p:ph type="body" idx="1"/>
          </p:nvPr>
        </p:nvSpPr>
        <p:spPr>
          <a:xfrm>
            <a:off x="2044938" y="3930797"/>
            <a:ext cx="17780917" cy="8811183"/>
          </a:xfrm>
        </p:spPr>
        <p:txBody>
          <a:bodyPr>
            <a:normAutofit fontScale="92500"/>
          </a:bodyPr>
          <a:lstStyle/>
          <a:p>
            <a:pPr marL="914400" indent="-914400" algn="l">
              <a:buSzPct val="100000"/>
              <a:buFont typeface="+mj-lt"/>
              <a:buAutoNum type="arabicPeriod"/>
            </a:pPr>
            <a:r>
              <a:rPr lang="nl-NL" b="1" i="0" dirty="0">
                <a:solidFill>
                  <a:schemeClr val="tx1">
                    <a:lumMod val="50000"/>
                  </a:schemeClr>
                </a:solidFill>
                <a:effectLst/>
                <a:latin typeface="+mj-lt"/>
              </a:rPr>
              <a:t>Welkom (door ZKN)</a:t>
            </a:r>
          </a:p>
          <a:p>
            <a:pPr marL="914400" indent="-914400" algn="l">
              <a:buSzPct val="100000"/>
              <a:buFont typeface="+mj-lt"/>
              <a:buAutoNum type="arabicPeriod"/>
            </a:pPr>
            <a:r>
              <a:rPr lang="nl-NL" b="1" i="0" dirty="0">
                <a:solidFill>
                  <a:schemeClr val="tx1">
                    <a:lumMod val="50000"/>
                  </a:schemeClr>
                </a:solidFill>
                <a:effectLst/>
                <a:latin typeface="+mj-lt"/>
              </a:rPr>
              <a:t>Inleiding en </a:t>
            </a:r>
            <a:r>
              <a:rPr lang="nl-NL" b="1" dirty="0">
                <a:solidFill>
                  <a:schemeClr val="tx1">
                    <a:lumMod val="50000"/>
                  </a:schemeClr>
                </a:solidFill>
                <a:latin typeface="+mj-lt"/>
              </a:rPr>
              <a:t>a</a:t>
            </a:r>
            <a:r>
              <a:rPr lang="nl-NL" b="1" i="0" dirty="0">
                <a:solidFill>
                  <a:schemeClr val="tx1">
                    <a:lumMod val="50000"/>
                  </a:schemeClr>
                </a:solidFill>
                <a:effectLst/>
                <a:latin typeface="+mj-lt"/>
              </a:rPr>
              <a:t>chtergrond (door SSC-DG)</a:t>
            </a:r>
          </a:p>
          <a:p>
            <a:pPr marL="914400" indent="-914400" algn="l">
              <a:buSzPct val="100000"/>
              <a:buFont typeface="+mj-lt"/>
              <a:buAutoNum type="arabicPeriod"/>
            </a:pPr>
            <a:r>
              <a:rPr lang="nl-NL" b="1" i="0" dirty="0">
                <a:solidFill>
                  <a:schemeClr val="tx1">
                    <a:lumMod val="50000"/>
                  </a:schemeClr>
                </a:solidFill>
                <a:effectLst/>
                <a:latin typeface="+mj-lt"/>
              </a:rPr>
              <a:t>VWS </a:t>
            </a:r>
            <a:r>
              <a:rPr lang="nl-NL" b="0" i="0" dirty="0">
                <a:solidFill>
                  <a:schemeClr val="tx1">
                    <a:lumMod val="50000"/>
                  </a:schemeClr>
                </a:solidFill>
                <a:effectLst/>
                <a:latin typeface="+mj-lt"/>
              </a:rPr>
              <a:t>o.a. over de inhoud en stand van zaken van de wet- en regelgeving</a:t>
            </a:r>
          </a:p>
          <a:p>
            <a:pPr marL="914400" indent="-914400" algn="l">
              <a:buSzPct val="100000"/>
              <a:buFont typeface="+mj-lt"/>
              <a:buAutoNum type="arabicPeriod"/>
            </a:pPr>
            <a:r>
              <a:rPr lang="nl-NL" b="1" i="0" dirty="0">
                <a:solidFill>
                  <a:schemeClr val="tx1">
                    <a:lumMod val="50000"/>
                  </a:schemeClr>
                </a:solidFill>
                <a:effectLst/>
                <a:latin typeface="+mj-lt"/>
              </a:rPr>
              <a:t>DGC (door SSC-DG)</a:t>
            </a:r>
            <a:r>
              <a:rPr lang="nl-NL" dirty="0">
                <a:solidFill>
                  <a:schemeClr val="tx1">
                    <a:lumMod val="50000"/>
                  </a:schemeClr>
                </a:solidFill>
                <a:latin typeface="+mj-lt"/>
              </a:rPr>
              <a:t> algemeen over de verwachte impact en ondersteuning</a:t>
            </a:r>
          </a:p>
          <a:p>
            <a:pPr marL="1524000" lvl="1" indent="-914400">
              <a:buSzPct val="100000"/>
              <a:buFont typeface="+mj-lt"/>
              <a:buAutoNum type="arabicPeriod"/>
            </a:pPr>
            <a:r>
              <a:rPr lang="nl-NL" dirty="0">
                <a:solidFill>
                  <a:schemeClr val="tx1">
                    <a:lumMod val="50000"/>
                  </a:schemeClr>
                </a:solidFill>
                <a:latin typeface="+mj-lt"/>
              </a:rPr>
              <a:t>Verplichte aanlevering  </a:t>
            </a:r>
          </a:p>
          <a:p>
            <a:pPr marL="1524000" lvl="1" indent="-914400">
              <a:buSzPct val="100000"/>
              <a:buFont typeface="+mj-lt"/>
              <a:buAutoNum type="arabicPeriod"/>
            </a:pPr>
            <a:r>
              <a:rPr lang="nl-NL" dirty="0" err="1">
                <a:solidFill>
                  <a:schemeClr val="tx1">
                    <a:lumMod val="50000"/>
                  </a:schemeClr>
                </a:solidFill>
                <a:latin typeface="+mj-lt"/>
              </a:rPr>
              <a:t>Pseudonimisatie</a:t>
            </a:r>
            <a:endParaRPr lang="nl-NL" dirty="0">
              <a:solidFill>
                <a:schemeClr val="tx1">
                  <a:lumMod val="50000"/>
                </a:schemeClr>
              </a:solidFill>
              <a:latin typeface="+mj-lt"/>
            </a:endParaRPr>
          </a:p>
          <a:p>
            <a:pPr marL="1524000" lvl="1" indent="-914400">
              <a:buSzPct val="100000"/>
              <a:buFont typeface="+mj-lt"/>
              <a:buAutoNum type="arabicPeriod"/>
            </a:pPr>
            <a:r>
              <a:rPr lang="nl-NL" dirty="0">
                <a:solidFill>
                  <a:schemeClr val="tx1">
                    <a:lumMod val="50000"/>
                  </a:schemeClr>
                </a:solidFill>
                <a:latin typeface="+mj-lt"/>
              </a:rPr>
              <a:t>Wijziging overeenkomsten</a:t>
            </a:r>
            <a:endParaRPr lang="nl-NL" b="1" i="0" dirty="0">
              <a:solidFill>
                <a:schemeClr val="tx1">
                  <a:lumMod val="50000"/>
                </a:schemeClr>
              </a:solidFill>
              <a:effectLst/>
              <a:latin typeface="+mj-lt"/>
            </a:endParaRPr>
          </a:p>
        </p:txBody>
      </p:sp>
    </p:spTree>
    <p:extLst>
      <p:ext uri="{BB962C8B-B14F-4D97-AF65-F5344CB8AC3E}">
        <p14:creationId xmlns:p14="http://schemas.microsoft.com/office/powerpoint/2010/main" val="367624776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CBC26F9-E51C-C8F7-7B45-27F17EC95AA5}"/>
              </a:ext>
            </a:extLst>
          </p:cNvPr>
          <p:cNvSpPr>
            <a:spLocks noGrp="1"/>
          </p:cNvSpPr>
          <p:nvPr>
            <p:ph type="body" sz="quarter" idx="21"/>
          </p:nvPr>
        </p:nvSpPr>
        <p:spPr/>
        <p:txBody>
          <a:bodyPr/>
          <a:lstStyle/>
          <a:p>
            <a:r>
              <a:rPr lang="nl-NL"/>
              <a:t>Waarom pseudonimiseren?</a:t>
            </a:r>
          </a:p>
          <a:p>
            <a:endParaRPr lang="nl-NL"/>
          </a:p>
        </p:txBody>
      </p:sp>
      <p:sp>
        <p:nvSpPr>
          <p:cNvPr id="4" name="Tijdelijke aanduiding voor tekst 3">
            <a:extLst>
              <a:ext uri="{FF2B5EF4-FFF2-40B4-BE49-F238E27FC236}">
                <a16:creationId xmlns:a16="http://schemas.microsoft.com/office/drawing/2014/main" id="{1AFEF50A-E38E-17B4-D406-B3A32AB6FB3A}"/>
              </a:ext>
            </a:extLst>
          </p:cNvPr>
          <p:cNvSpPr>
            <a:spLocks noGrp="1"/>
          </p:cNvSpPr>
          <p:nvPr>
            <p:ph type="body" sz="quarter" idx="23"/>
          </p:nvPr>
        </p:nvSpPr>
        <p:spPr>
          <a:xfrm>
            <a:off x="2058934" y="4293013"/>
            <a:ext cx="19838688" cy="8460000"/>
          </a:xfrm>
        </p:spPr>
        <p:txBody>
          <a:bodyPr lIns="50800" tIns="50800" rIns="50800" bIns="50800" anchor="t">
            <a:noAutofit/>
          </a:bodyPr>
          <a:lstStyle/>
          <a:p>
            <a:pPr lvl="1"/>
            <a:r>
              <a:rPr lang="nl-NL" sz="4800">
                <a:ea typeface="+mn-lt"/>
                <a:cs typeface="+mn-lt"/>
              </a:rPr>
              <a:t>Het </a:t>
            </a:r>
            <a:r>
              <a:rPr lang="nl-NL" sz="4800" b="1">
                <a:ea typeface="+mn-lt"/>
                <a:cs typeface="+mn-lt"/>
              </a:rPr>
              <a:t>primaire doel van </a:t>
            </a:r>
            <a:r>
              <a:rPr lang="nl-NL" sz="4800" b="1" err="1">
                <a:ea typeface="+mn-lt"/>
                <a:cs typeface="+mn-lt"/>
              </a:rPr>
              <a:t>pseudonimiseren</a:t>
            </a:r>
            <a:r>
              <a:rPr lang="nl-NL" sz="4800" b="1">
                <a:ea typeface="+mn-lt"/>
                <a:cs typeface="+mn-lt"/>
              </a:rPr>
              <a:t> onder de AVG</a:t>
            </a:r>
            <a:r>
              <a:rPr lang="nl-NL" sz="4800">
                <a:ea typeface="+mn-lt"/>
                <a:cs typeface="+mn-lt"/>
              </a:rPr>
              <a:t> is het </a:t>
            </a:r>
            <a:r>
              <a:rPr lang="nl-NL" sz="4800" b="1">
                <a:ea typeface="+mn-lt"/>
                <a:cs typeface="+mn-lt"/>
              </a:rPr>
              <a:t>beperken van de risico’s voor betrokkenen</a:t>
            </a:r>
            <a:r>
              <a:rPr lang="nl-NL" sz="4800">
                <a:ea typeface="+mn-lt"/>
                <a:cs typeface="+mn-lt"/>
              </a:rPr>
              <a:t> bij de verwerking van persoonsgegevens, zonder dat de gegevens hun bruikbaarheid voor analyse, onderzoek of verwerking volledig verliezen.</a:t>
            </a:r>
            <a:endParaRPr lang="nl-NL" sz="4800"/>
          </a:p>
          <a:p>
            <a:pPr lvl="1"/>
            <a:r>
              <a:rPr lang="nl-NL" sz="4800"/>
              <a:t>Maatregel om te kunnen koppelen in de tijd en over locaties heen zonder daarvoor direct herleidbare gegevens te gebruiken</a:t>
            </a:r>
          </a:p>
          <a:p>
            <a:pPr lvl="1"/>
            <a:r>
              <a:rPr lang="nl-NL" sz="4800"/>
              <a:t>Essentie: vervangen direct herleidbare gegevens door één of meerdere pseudocodes</a:t>
            </a:r>
          </a:p>
          <a:p>
            <a:pPr lvl="1"/>
            <a:r>
              <a:rPr lang="nl-NL" sz="4800"/>
              <a:t>Verplichting verankerd in AVG en </a:t>
            </a:r>
            <a:r>
              <a:rPr lang="nl-NL" sz="4800" err="1"/>
              <a:t>Wkkgz</a:t>
            </a:r>
            <a:r>
              <a:rPr lang="nl-NL" sz="4800"/>
              <a:t> </a:t>
            </a:r>
          </a:p>
          <a:p>
            <a:pPr lvl="1"/>
            <a:endParaRPr lang="nl-NL"/>
          </a:p>
        </p:txBody>
      </p:sp>
    </p:spTree>
    <p:extLst>
      <p:ext uri="{BB962C8B-B14F-4D97-AF65-F5344CB8AC3E}">
        <p14:creationId xmlns:p14="http://schemas.microsoft.com/office/powerpoint/2010/main" val="227533417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FE44A5C-C0B3-483F-43ED-9C77C81988FC}"/>
              </a:ext>
            </a:extLst>
          </p:cNvPr>
          <p:cNvSpPr>
            <a:spLocks noGrp="1"/>
          </p:cNvSpPr>
          <p:nvPr>
            <p:ph type="body" sz="quarter" idx="21"/>
          </p:nvPr>
        </p:nvSpPr>
        <p:spPr/>
        <p:txBody>
          <a:bodyPr/>
          <a:lstStyle/>
          <a:p>
            <a:r>
              <a:rPr lang="nl-NL"/>
              <a:t>Projectgroep </a:t>
            </a:r>
            <a:r>
              <a:rPr lang="nl-NL" err="1"/>
              <a:t>pseudonimiseren</a:t>
            </a:r>
            <a:endParaRPr lang="nl-NL"/>
          </a:p>
        </p:txBody>
      </p:sp>
      <p:sp>
        <p:nvSpPr>
          <p:cNvPr id="4" name="Tijdelijke aanduiding voor tekst 3">
            <a:extLst>
              <a:ext uri="{FF2B5EF4-FFF2-40B4-BE49-F238E27FC236}">
                <a16:creationId xmlns:a16="http://schemas.microsoft.com/office/drawing/2014/main" id="{E8CD71F8-8078-CE3E-B0F6-E49FC351EB8B}"/>
              </a:ext>
            </a:extLst>
          </p:cNvPr>
          <p:cNvSpPr>
            <a:spLocks noGrp="1"/>
          </p:cNvSpPr>
          <p:nvPr>
            <p:ph type="body" sz="quarter" idx="23"/>
          </p:nvPr>
        </p:nvSpPr>
        <p:spPr>
          <a:xfrm>
            <a:off x="2071126" y="4293013"/>
            <a:ext cx="14362674" cy="8460000"/>
          </a:xfrm>
        </p:spPr>
        <p:txBody>
          <a:bodyPr/>
          <a:lstStyle/>
          <a:p>
            <a:r>
              <a:rPr lang="nl-NL"/>
              <a:t>Betrokkenen: SSC-DG, SDV, Stichting </a:t>
            </a:r>
            <a:r>
              <a:rPr lang="nl-NL" err="1"/>
              <a:t>ZorgTTP</a:t>
            </a:r>
            <a:endParaRPr lang="nl-NL"/>
          </a:p>
          <a:p>
            <a:r>
              <a:rPr lang="nl-NL"/>
              <a:t>Procesverloop:</a:t>
            </a:r>
          </a:p>
          <a:p>
            <a:pPr lvl="1"/>
            <a:r>
              <a:rPr lang="nl-NL"/>
              <a:t>Opdracht van DGC</a:t>
            </a:r>
          </a:p>
          <a:p>
            <a:pPr lvl="1"/>
            <a:r>
              <a:rPr lang="nl-NL"/>
              <a:t>Consultatie in het veld </a:t>
            </a:r>
          </a:p>
          <a:p>
            <a:pPr lvl="2"/>
            <a:r>
              <a:rPr lang="nl-NL" err="1"/>
              <a:t>Expertcommunity</a:t>
            </a:r>
            <a:r>
              <a:rPr lang="nl-NL"/>
              <a:t> secundair gebruik </a:t>
            </a:r>
          </a:p>
          <a:p>
            <a:pPr lvl="2"/>
            <a:r>
              <a:rPr lang="nl-NL"/>
              <a:t>NVZ/NFU</a:t>
            </a:r>
          </a:p>
        </p:txBody>
      </p:sp>
    </p:spTree>
    <p:extLst>
      <p:ext uri="{BB962C8B-B14F-4D97-AF65-F5344CB8AC3E}">
        <p14:creationId xmlns:p14="http://schemas.microsoft.com/office/powerpoint/2010/main" val="147470415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9FBED-E2F0-4E17-EA4E-9DA10CF28318}"/>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537B1EF4-FEDE-95A0-ED9A-87AA01F4E068}"/>
              </a:ext>
            </a:extLst>
          </p:cNvPr>
          <p:cNvSpPr>
            <a:spLocks noGrp="1"/>
          </p:cNvSpPr>
          <p:nvPr>
            <p:ph type="body" sz="half" idx="1"/>
          </p:nvPr>
        </p:nvSpPr>
        <p:spPr/>
        <p:txBody>
          <a:bodyPr/>
          <a:lstStyle/>
          <a:p>
            <a:r>
              <a:rPr lang="nl-NL"/>
              <a:t>Impact verplichte pseudonimisering</a:t>
            </a:r>
          </a:p>
        </p:txBody>
      </p:sp>
    </p:spTree>
    <p:extLst>
      <p:ext uri="{BB962C8B-B14F-4D97-AF65-F5344CB8AC3E}">
        <p14:creationId xmlns:p14="http://schemas.microsoft.com/office/powerpoint/2010/main" val="309895103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28171-CC00-6FD2-B7ED-60C221A675DD}"/>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A62B767-F839-ED95-13D2-6B0A093A7EB0}"/>
              </a:ext>
            </a:extLst>
          </p:cNvPr>
          <p:cNvSpPr>
            <a:spLocks noGrp="1"/>
          </p:cNvSpPr>
          <p:nvPr>
            <p:ph type="body" sz="quarter" idx="21"/>
          </p:nvPr>
        </p:nvSpPr>
        <p:spPr/>
        <p:txBody>
          <a:bodyPr lIns="45719" tIns="45719" rIns="45719" bIns="45719" anchor="t">
            <a:noAutofit/>
          </a:bodyPr>
          <a:lstStyle/>
          <a:p>
            <a:r>
              <a:rPr lang="nl-NL"/>
              <a:t>Wat wijzigt er in de aanlevering van de data?</a:t>
            </a:r>
          </a:p>
        </p:txBody>
      </p:sp>
      <p:sp>
        <p:nvSpPr>
          <p:cNvPr id="3" name="Tijdelijke aanduiding voor tekst 2">
            <a:extLst>
              <a:ext uri="{FF2B5EF4-FFF2-40B4-BE49-F238E27FC236}">
                <a16:creationId xmlns:a16="http://schemas.microsoft.com/office/drawing/2014/main" id="{B7E0982C-497D-236B-B27E-18F9380F26F0}"/>
              </a:ext>
            </a:extLst>
          </p:cNvPr>
          <p:cNvSpPr>
            <a:spLocks noGrp="1"/>
          </p:cNvSpPr>
          <p:nvPr>
            <p:ph type="body" idx="1"/>
          </p:nvPr>
        </p:nvSpPr>
        <p:spPr>
          <a:xfrm>
            <a:off x="2556007" y="4117706"/>
            <a:ext cx="20204125" cy="8811183"/>
          </a:xfrm>
        </p:spPr>
        <p:txBody>
          <a:bodyPr lIns="50800" tIns="50800" rIns="50800" bIns="50800" anchor="t">
            <a:noAutofit/>
          </a:bodyPr>
          <a:lstStyle/>
          <a:p>
            <a:pPr>
              <a:spcBef>
                <a:spcPts val="3000"/>
              </a:spcBef>
            </a:pPr>
            <a:r>
              <a:rPr lang="nl-NL"/>
              <a:t>Zorgaanbieder mag direct identificerende persoonsgegevens uitsluitend gepseudonimiseerd verstrekken aan registratiehouder</a:t>
            </a:r>
          </a:p>
          <a:p>
            <a:pPr lvl="1">
              <a:spcBef>
                <a:spcPts val="3000"/>
              </a:spcBef>
              <a:buFont typeface="Arial"/>
              <a:buChar char="•"/>
            </a:pPr>
            <a:r>
              <a:rPr lang="nl-NL"/>
              <a:t>Zorgaanbieder is dus wettelijk verantwoordelijk voor het pseudonimiseren</a:t>
            </a:r>
          </a:p>
          <a:p>
            <a:pPr>
              <a:spcBef>
                <a:spcPts val="3000"/>
              </a:spcBef>
              <a:buFont typeface="Courier New"/>
              <a:buChar char="•"/>
            </a:pPr>
            <a:r>
              <a:rPr lang="nl-NL"/>
              <a:t>Rol / invloed registratiehouder:</a:t>
            </a:r>
          </a:p>
          <a:p>
            <a:pPr lvl="1">
              <a:spcBef>
                <a:spcPts val="3000"/>
              </a:spcBef>
              <a:buFont typeface="Arial"/>
              <a:buChar char="•"/>
            </a:pPr>
            <a:r>
              <a:rPr lang="nl-NL"/>
              <a:t>Vaststellen (data dictionary) wélke persoonsgegevens noodzakelijk zijn;</a:t>
            </a:r>
          </a:p>
          <a:p>
            <a:pPr lvl="1">
              <a:spcBef>
                <a:spcPts val="3000"/>
              </a:spcBef>
              <a:buFont typeface="Arial"/>
              <a:buChar char="•"/>
            </a:pPr>
            <a:r>
              <a:rPr lang="nl-NL"/>
              <a:t>Motiveren (DPIA) waarom persoonsgegevens tóch </a:t>
            </a:r>
            <a:r>
              <a:rPr lang="nl-NL" err="1"/>
              <a:t>ongepseudonimiseerd</a:t>
            </a:r>
            <a:r>
              <a:rPr lang="nl-NL"/>
              <a:t> noodzakelijk zijn en welke vorm van generalisatie of reductie dan toegepast moet worden</a:t>
            </a:r>
            <a:br>
              <a:rPr lang="nl-NL"/>
            </a:br>
            <a:br>
              <a:rPr lang="nl-NL"/>
            </a:br>
            <a:r>
              <a:rPr lang="nl-NL" sz="3600" i="1"/>
              <a:t>v.b. geboortejaar i.p.v. geboortedatum of uitsluitend cijfers postcode i.p.v. volledige postcode</a:t>
            </a:r>
          </a:p>
          <a:p>
            <a:pPr lvl="1">
              <a:spcBef>
                <a:spcPts val="3000"/>
              </a:spcBef>
              <a:buFont typeface="Arial"/>
              <a:buChar char="•"/>
            </a:pPr>
            <a:r>
              <a:rPr lang="nl-NL"/>
              <a:t>Vaststellen welke pseudoniemen gewenst zijn (output bestand)</a:t>
            </a:r>
            <a:br>
              <a:rPr lang="nl-NL"/>
            </a:br>
            <a:r>
              <a:rPr lang="nl-NL"/>
              <a:t>  </a:t>
            </a:r>
          </a:p>
          <a:p>
            <a:pPr lvl="1">
              <a:buFont typeface="Arial"/>
              <a:buChar char="•"/>
            </a:pPr>
            <a:endParaRPr lang="nl-NL"/>
          </a:p>
        </p:txBody>
      </p:sp>
    </p:spTree>
    <p:extLst>
      <p:ext uri="{BB962C8B-B14F-4D97-AF65-F5344CB8AC3E}">
        <p14:creationId xmlns:p14="http://schemas.microsoft.com/office/powerpoint/2010/main" val="413081015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08DE7-E7CB-5F40-8A4C-29CC0D24D7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5B00390-6BA6-B4B0-60C8-6AE72068102A}"/>
              </a:ext>
            </a:extLst>
          </p:cNvPr>
          <p:cNvSpPr>
            <a:spLocks noGrp="1"/>
          </p:cNvSpPr>
          <p:nvPr>
            <p:ph type="body" sz="quarter" idx="21"/>
          </p:nvPr>
        </p:nvSpPr>
        <p:spPr/>
        <p:txBody>
          <a:bodyPr/>
          <a:lstStyle/>
          <a:p>
            <a:r>
              <a:rPr lang="en-US"/>
              <a:t>Van input </a:t>
            </a:r>
            <a:r>
              <a:rPr lang="en-US" err="1"/>
              <a:t>naar</a:t>
            </a:r>
            <a:r>
              <a:rPr lang="en-US"/>
              <a:t> output</a:t>
            </a:r>
          </a:p>
        </p:txBody>
      </p:sp>
      <p:sp>
        <p:nvSpPr>
          <p:cNvPr id="3" name="Text Placeholder 2">
            <a:extLst>
              <a:ext uri="{FF2B5EF4-FFF2-40B4-BE49-F238E27FC236}">
                <a16:creationId xmlns:a16="http://schemas.microsoft.com/office/drawing/2014/main" id="{CC704632-E8DD-8520-BE64-E8B512B452D5}"/>
              </a:ext>
            </a:extLst>
          </p:cNvPr>
          <p:cNvSpPr>
            <a:spLocks noGrp="1"/>
          </p:cNvSpPr>
          <p:nvPr>
            <p:ph type="body" idx="1"/>
          </p:nvPr>
        </p:nvSpPr>
        <p:spPr>
          <a:xfrm>
            <a:off x="2602576" y="4092640"/>
            <a:ext cx="20204125" cy="8811183"/>
          </a:xfrm>
        </p:spPr>
        <p:txBody>
          <a:bodyPr/>
          <a:lstStyle/>
          <a:p>
            <a:r>
              <a:rPr lang="en-US"/>
              <a:t>Wat </a:t>
            </a:r>
            <a:r>
              <a:rPr lang="en-US" err="1"/>
              <a:t>gaat</a:t>
            </a:r>
            <a:r>
              <a:rPr lang="en-US"/>
              <a:t> er in?</a:t>
            </a:r>
          </a:p>
          <a:p>
            <a:pPr lvl="1"/>
            <a:r>
              <a:rPr lang="en-US"/>
              <a:t>Direct </a:t>
            </a:r>
            <a:r>
              <a:rPr lang="en-US" err="1"/>
              <a:t>identificerende</a:t>
            </a:r>
            <a:r>
              <a:rPr lang="en-US"/>
              <a:t> </a:t>
            </a:r>
            <a:r>
              <a:rPr lang="en-US" err="1"/>
              <a:t>persoonsgegevens</a:t>
            </a:r>
            <a:endParaRPr lang="en-US"/>
          </a:p>
          <a:p>
            <a:r>
              <a:rPr lang="en-US"/>
              <a:t>Wat </a:t>
            </a:r>
            <a:r>
              <a:rPr lang="en-US" err="1"/>
              <a:t>blijft</a:t>
            </a:r>
            <a:r>
              <a:rPr lang="en-US"/>
              <a:t> </a:t>
            </a:r>
            <a:r>
              <a:rPr lang="en-US" err="1"/>
              <a:t>daarvan</a:t>
            </a:r>
            <a:r>
              <a:rPr lang="en-US"/>
              <a:t> over in de output?</a:t>
            </a:r>
          </a:p>
          <a:p>
            <a:pPr lvl="1"/>
            <a:r>
              <a:rPr lang="en-US" err="1"/>
              <a:t>Pseudoniemen</a:t>
            </a:r>
            <a:endParaRPr lang="en-US"/>
          </a:p>
          <a:p>
            <a:pPr lvl="1"/>
            <a:r>
              <a:rPr lang="en-US" err="1"/>
              <a:t>Overige</a:t>
            </a:r>
            <a:r>
              <a:rPr lang="en-US"/>
              <a:t> data op </a:t>
            </a:r>
            <a:r>
              <a:rPr lang="en-US" err="1"/>
              <a:t>een</a:t>
            </a:r>
            <a:r>
              <a:rPr lang="en-US"/>
              <a:t> </a:t>
            </a:r>
            <a:r>
              <a:rPr lang="en-US" err="1"/>
              <a:t>niveau</a:t>
            </a:r>
            <a:r>
              <a:rPr lang="en-US"/>
              <a:t> </a:t>
            </a:r>
            <a:r>
              <a:rPr lang="en-US" err="1"/>
              <a:t>afhankelijk</a:t>
            </a:r>
            <a:r>
              <a:rPr lang="en-US"/>
              <a:t> van de DPIA </a:t>
            </a:r>
          </a:p>
          <a:p>
            <a:pPr lvl="2"/>
            <a:r>
              <a:rPr lang="en-US" err="1"/>
              <a:t>Geboortedatum</a:t>
            </a:r>
            <a:r>
              <a:rPr lang="en-US"/>
              <a:t> of </a:t>
            </a:r>
            <a:r>
              <a:rPr lang="en-US" err="1"/>
              <a:t>geboortejaar</a:t>
            </a:r>
            <a:r>
              <a:rPr lang="en-US"/>
              <a:t>?</a:t>
            </a:r>
          </a:p>
          <a:p>
            <a:pPr lvl="2"/>
            <a:r>
              <a:rPr lang="en-US" err="1"/>
              <a:t>Geboortenaam</a:t>
            </a:r>
            <a:r>
              <a:rPr lang="en-US"/>
              <a:t> </a:t>
            </a:r>
            <a:r>
              <a:rPr lang="en-US" err="1">
                <a:solidFill>
                  <a:srgbClr val="FF0000"/>
                </a:solidFill>
              </a:rPr>
              <a:t>altijd</a:t>
            </a:r>
            <a:r>
              <a:rPr lang="en-US">
                <a:solidFill>
                  <a:srgbClr val="FF0000"/>
                </a:solidFill>
              </a:rPr>
              <a:t> </a:t>
            </a:r>
            <a:r>
              <a:rPr lang="en-US" err="1">
                <a:solidFill>
                  <a:srgbClr val="FF0000"/>
                </a:solidFill>
              </a:rPr>
              <a:t>leeg</a:t>
            </a:r>
            <a:endParaRPr lang="en-US">
              <a:solidFill>
                <a:srgbClr val="FF0000"/>
              </a:solidFill>
            </a:endParaRPr>
          </a:p>
          <a:p>
            <a:pPr lvl="2"/>
            <a:endParaRPr lang="en-US"/>
          </a:p>
        </p:txBody>
      </p:sp>
    </p:spTree>
    <p:extLst>
      <p:ext uri="{BB962C8B-B14F-4D97-AF65-F5344CB8AC3E}">
        <p14:creationId xmlns:p14="http://schemas.microsoft.com/office/powerpoint/2010/main" val="195139220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6823B1B-32B3-366D-57A1-69838240020E}"/>
              </a:ext>
            </a:extLst>
          </p:cNvPr>
          <p:cNvSpPr>
            <a:spLocks noGrp="1"/>
          </p:cNvSpPr>
          <p:nvPr>
            <p:ph type="body" sz="quarter" idx="21"/>
          </p:nvPr>
        </p:nvSpPr>
        <p:spPr/>
        <p:txBody>
          <a:bodyPr>
            <a:normAutofit/>
          </a:bodyPr>
          <a:lstStyle/>
          <a:p>
            <a:r>
              <a:rPr lang="nl-NL"/>
              <a:t>Welke persoonsgegevens pseudonimiseren?</a:t>
            </a:r>
          </a:p>
          <a:p>
            <a:endParaRPr lang="nl-NL"/>
          </a:p>
        </p:txBody>
      </p:sp>
      <p:sp>
        <p:nvSpPr>
          <p:cNvPr id="3" name="Tijdelijke aanduiding voor tekst 2">
            <a:extLst>
              <a:ext uri="{FF2B5EF4-FFF2-40B4-BE49-F238E27FC236}">
                <a16:creationId xmlns:a16="http://schemas.microsoft.com/office/drawing/2014/main" id="{3344ED54-0F83-4A67-79A3-4895771A64B0}"/>
              </a:ext>
            </a:extLst>
          </p:cNvPr>
          <p:cNvSpPr>
            <a:spLocks noGrp="1"/>
          </p:cNvSpPr>
          <p:nvPr>
            <p:ph type="body" idx="1"/>
          </p:nvPr>
        </p:nvSpPr>
        <p:spPr/>
        <p:txBody>
          <a:bodyPr>
            <a:normAutofit/>
          </a:bodyPr>
          <a:lstStyle/>
          <a:p>
            <a:pPr>
              <a:lnSpc>
                <a:spcPct val="100000"/>
              </a:lnSpc>
              <a:spcBef>
                <a:spcPts val="2400"/>
              </a:spcBef>
            </a:pPr>
            <a:r>
              <a:rPr lang="nl-NL" sz="4100"/>
              <a:t>BSN </a:t>
            </a:r>
          </a:p>
          <a:p>
            <a:pPr lvl="1">
              <a:lnSpc>
                <a:spcPct val="100000"/>
              </a:lnSpc>
              <a:spcBef>
                <a:spcPts val="1200"/>
              </a:spcBef>
            </a:pPr>
            <a:r>
              <a:rPr lang="nl-NL" sz="3600" i="1"/>
              <a:t>uitsluitend voor registraties die het BSN mogen verwerken!</a:t>
            </a:r>
            <a:br>
              <a:rPr lang="nl-NL" sz="3600" i="1"/>
            </a:br>
            <a:r>
              <a:rPr lang="nl-NL" sz="3600" i="1"/>
              <a:t>verslavingszorg </a:t>
            </a:r>
            <a:r>
              <a:rPr lang="nl-NL" sz="3600" i="1">
                <a:solidFill>
                  <a:schemeClr val="bg1">
                    <a:lumMod val="50000"/>
                  </a:schemeClr>
                </a:solidFill>
              </a:rPr>
              <a:t>(LADIS) </a:t>
            </a:r>
            <a:r>
              <a:rPr lang="nl-NL" sz="3600" i="1"/>
              <a:t>| acute zorg </a:t>
            </a:r>
            <a:r>
              <a:rPr lang="nl-NL" sz="3600" i="1">
                <a:solidFill>
                  <a:schemeClr val="bg1">
                    <a:lumMod val="50000"/>
                  </a:schemeClr>
                </a:solidFill>
              </a:rPr>
              <a:t>(LNAZ)</a:t>
            </a:r>
          </a:p>
          <a:p>
            <a:pPr>
              <a:lnSpc>
                <a:spcPct val="100000"/>
              </a:lnSpc>
              <a:spcBef>
                <a:spcPts val="2400"/>
              </a:spcBef>
            </a:pPr>
            <a:r>
              <a:rPr lang="nl-NL" sz="4100"/>
              <a:t>Geboortenaam</a:t>
            </a:r>
          </a:p>
          <a:p>
            <a:pPr>
              <a:lnSpc>
                <a:spcPct val="100000"/>
              </a:lnSpc>
              <a:spcBef>
                <a:spcPts val="2400"/>
              </a:spcBef>
            </a:pPr>
            <a:r>
              <a:rPr lang="nl-NL" sz="4100"/>
              <a:t>Voorletters</a:t>
            </a:r>
          </a:p>
          <a:p>
            <a:pPr>
              <a:lnSpc>
                <a:spcPct val="100000"/>
              </a:lnSpc>
              <a:spcBef>
                <a:spcPts val="2400"/>
              </a:spcBef>
            </a:pPr>
            <a:r>
              <a:rPr lang="nl-NL" sz="4100"/>
              <a:t>Geboortedatum</a:t>
            </a:r>
          </a:p>
          <a:p>
            <a:pPr>
              <a:lnSpc>
                <a:spcPct val="100000"/>
              </a:lnSpc>
              <a:spcBef>
                <a:spcPts val="2400"/>
              </a:spcBef>
            </a:pPr>
            <a:r>
              <a:rPr lang="nl-NL" sz="4100"/>
              <a:t>Geslacht</a:t>
            </a:r>
          </a:p>
          <a:p>
            <a:pPr>
              <a:lnSpc>
                <a:spcPct val="100000"/>
              </a:lnSpc>
              <a:spcBef>
                <a:spcPts val="2400"/>
              </a:spcBef>
            </a:pPr>
            <a:r>
              <a:rPr lang="nl-NL" sz="4100"/>
              <a:t>Postcode</a:t>
            </a:r>
          </a:p>
          <a:p>
            <a:endParaRPr lang="nl-NL"/>
          </a:p>
        </p:txBody>
      </p:sp>
      <p:sp>
        <p:nvSpPr>
          <p:cNvPr id="4" name="Rechteraccolade 3">
            <a:extLst>
              <a:ext uri="{FF2B5EF4-FFF2-40B4-BE49-F238E27FC236}">
                <a16:creationId xmlns:a16="http://schemas.microsoft.com/office/drawing/2014/main" id="{F4B60ADE-12ED-87C5-DF9B-3EAA1F6DD722}"/>
              </a:ext>
            </a:extLst>
          </p:cNvPr>
          <p:cNvSpPr/>
          <p:nvPr/>
        </p:nvSpPr>
        <p:spPr>
          <a:xfrm>
            <a:off x="7886700" y="7203796"/>
            <a:ext cx="742950" cy="4227169"/>
          </a:xfrm>
          <a:prstGeom prst="rightBrace">
            <a:avLst>
              <a:gd name="adj1" fmla="val 8333"/>
              <a:gd name="adj2" fmla="val 51869"/>
            </a:avLst>
          </a:prstGeom>
          <a:ln/>
        </p:spPr>
        <p:style>
          <a:lnRef idx="3">
            <a:schemeClr val="dk1"/>
          </a:lnRef>
          <a:fillRef idx="0">
            <a:schemeClr val="dk1"/>
          </a:fillRef>
          <a:effectRef idx="2">
            <a:schemeClr val="dk1"/>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endParaRPr>
          </a:p>
        </p:txBody>
      </p:sp>
      <p:sp>
        <p:nvSpPr>
          <p:cNvPr id="5" name="Tekstvak 4">
            <a:extLst>
              <a:ext uri="{FF2B5EF4-FFF2-40B4-BE49-F238E27FC236}">
                <a16:creationId xmlns:a16="http://schemas.microsoft.com/office/drawing/2014/main" id="{36E09974-2EE4-AE37-E7B3-B7C82640D78E}"/>
              </a:ext>
            </a:extLst>
          </p:cNvPr>
          <p:cNvSpPr txBox="1"/>
          <p:nvPr/>
        </p:nvSpPr>
        <p:spPr>
          <a:xfrm>
            <a:off x="8858250" y="8712086"/>
            <a:ext cx="5055524" cy="121058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nl-NL" sz="3600" b="0" i="1" u="none" strike="noStrike" cap="none" spc="0" normalizeH="0" baseline="0">
                <a:ln>
                  <a:noFill/>
                </a:ln>
                <a:solidFill>
                  <a:srgbClr val="5E5E5E"/>
                </a:solidFill>
                <a:effectLst/>
                <a:uFillTx/>
                <a:latin typeface="Helvetica Neue"/>
                <a:ea typeface="Helvetica Neue"/>
                <a:cs typeface="Helvetica Neue"/>
                <a:sym typeface="Helvetica Neue"/>
              </a:rPr>
              <a:t>Samengestelde pseudoniemen</a:t>
            </a:r>
          </a:p>
        </p:txBody>
      </p:sp>
      <p:sp>
        <p:nvSpPr>
          <p:cNvPr id="6" name="Tekstvak 5">
            <a:extLst>
              <a:ext uri="{FF2B5EF4-FFF2-40B4-BE49-F238E27FC236}">
                <a16:creationId xmlns:a16="http://schemas.microsoft.com/office/drawing/2014/main" id="{92988625-AFC3-CA04-8E36-7A702514D02E}"/>
              </a:ext>
            </a:extLst>
          </p:cNvPr>
          <p:cNvSpPr txBox="1"/>
          <p:nvPr/>
        </p:nvSpPr>
        <p:spPr>
          <a:xfrm>
            <a:off x="2602576" y="11996715"/>
            <a:ext cx="8077200" cy="718145"/>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571500" indent="-571500" algn="l">
              <a:buClr>
                <a:srgbClr val="00999E"/>
              </a:buClr>
              <a:buSzPct val="110000"/>
              <a:buFont typeface="Wingdings" pitchFamily="2" charset="2"/>
              <a:buChar char="q"/>
            </a:pPr>
            <a:r>
              <a:rPr lang="nl-NL" sz="4000" b="1"/>
              <a:t>Optie: </a:t>
            </a:r>
            <a:r>
              <a:rPr lang="nl-NL" sz="4000"/>
              <a:t>Lokaal patiëntnummer</a:t>
            </a:r>
            <a:endParaRPr kumimoji="0" lang="nl-NL" sz="4000" b="0" i="0" u="none" strike="noStrike" cap="none" spc="0" normalizeH="0" baseline="0">
              <a:ln>
                <a:noFill/>
              </a:ln>
              <a:solidFill>
                <a:srgbClr val="5E5E5E"/>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96924957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13E13736-BECA-A6BA-0911-757F315A4FA4}"/>
              </a:ext>
            </a:extLst>
          </p:cNvPr>
          <p:cNvSpPr>
            <a:spLocks noGrp="1"/>
          </p:cNvSpPr>
          <p:nvPr>
            <p:ph type="body" sz="quarter" idx="21"/>
          </p:nvPr>
        </p:nvSpPr>
        <p:spPr/>
        <p:txBody>
          <a:bodyPr/>
          <a:lstStyle/>
          <a:p>
            <a:r>
              <a:rPr lang="nl-NL"/>
              <a:t>Welk type pseudoniem voor welke actie?</a:t>
            </a:r>
          </a:p>
        </p:txBody>
      </p:sp>
      <p:sp>
        <p:nvSpPr>
          <p:cNvPr id="5" name="Tijdelijke aanduiding voor tekst 4">
            <a:extLst>
              <a:ext uri="{FF2B5EF4-FFF2-40B4-BE49-F238E27FC236}">
                <a16:creationId xmlns:a16="http://schemas.microsoft.com/office/drawing/2014/main" id="{3F53F992-7B07-89E8-1FDC-6494F7909EDE}"/>
              </a:ext>
            </a:extLst>
          </p:cNvPr>
          <p:cNvSpPr>
            <a:spLocks noGrp="1"/>
          </p:cNvSpPr>
          <p:nvPr>
            <p:ph type="body" sz="quarter" idx="22"/>
          </p:nvPr>
        </p:nvSpPr>
        <p:spPr>
          <a:xfrm>
            <a:off x="11960177" y="4293013"/>
            <a:ext cx="9257060" cy="8460000"/>
          </a:xfrm>
        </p:spPr>
        <p:txBody>
          <a:bodyPr lIns="50800" tIns="50800" rIns="50800" bIns="50800" anchor="t">
            <a:noAutofit/>
          </a:bodyPr>
          <a:lstStyle/>
          <a:p>
            <a:pPr marL="0" indent="0">
              <a:buNone/>
            </a:pPr>
            <a:r>
              <a:rPr lang="nl-NL" sz="5400"/>
              <a:t>Omkeerbaar (tweeweg)</a:t>
            </a:r>
          </a:p>
          <a:p>
            <a:r>
              <a:rPr lang="nl-NL"/>
              <a:t>Gebruikt voor follow-up en communicatie over individuen</a:t>
            </a:r>
          </a:p>
          <a:p>
            <a:r>
              <a:rPr lang="nl-NL"/>
              <a:t>Bij voorkeur gebaseerd op lokaal unieke identificerende gegevens </a:t>
            </a:r>
          </a:p>
          <a:p>
            <a:r>
              <a:rPr lang="nl-NL"/>
              <a:t>Alleen databron kan herleiden</a:t>
            </a:r>
          </a:p>
        </p:txBody>
      </p:sp>
      <p:sp>
        <p:nvSpPr>
          <p:cNvPr id="6" name="Tijdelijke aanduiding voor tekst 5">
            <a:extLst>
              <a:ext uri="{FF2B5EF4-FFF2-40B4-BE49-F238E27FC236}">
                <a16:creationId xmlns:a16="http://schemas.microsoft.com/office/drawing/2014/main" id="{F01477E5-8285-E232-A536-AECF5DD02542}"/>
              </a:ext>
            </a:extLst>
          </p:cNvPr>
          <p:cNvSpPr>
            <a:spLocks noGrp="1"/>
          </p:cNvSpPr>
          <p:nvPr>
            <p:ph type="body" sz="quarter" idx="23"/>
          </p:nvPr>
        </p:nvSpPr>
        <p:spPr/>
        <p:txBody>
          <a:bodyPr/>
          <a:lstStyle/>
          <a:p>
            <a:pPr marL="0" indent="0">
              <a:buNone/>
            </a:pPr>
            <a:r>
              <a:rPr lang="nl-NL" sz="5400"/>
              <a:t>Onomkeerbaar (</a:t>
            </a:r>
            <a:r>
              <a:rPr lang="nl-NL" sz="5400" err="1"/>
              <a:t>eenweg</a:t>
            </a:r>
            <a:r>
              <a:rPr lang="nl-NL" sz="5400"/>
              <a:t>)</a:t>
            </a:r>
          </a:p>
          <a:p>
            <a:r>
              <a:rPr lang="nl-NL"/>
              <a:t>Longitudinaal volgen binnen en koppelen tussen </a:t>
            </a:r>
            <a:r>
              <a:rPr lang="nl-NL" err="1"/>
              <a:t>KR’s</a:t>
            </a:r>
            <a:endParaRPr lang="nl-NL"/>
          </a:p>
          <a:p>
            <a:r>
              <a:rPr lang="nl-NL"/>
              <a:t>Gebaseerd op globaal unieke identificerende gegevens</a:t>
            </a:r>
          </a:p>
          <a:p>
            <a:r>
              <a:rPr lang="nl-NL" err="1"/>
              <a:t>Pseudonimisering</a:t>
            </a:r>
            <a:r>
              <a:rPr lang="nl-NL"/>
              <a:t> is herhaalbaar</a:t>
            </a:r>
          </a:p>
          <a:p>
            <a:endParaRPr lang="nl-NL"/>
          </a:p>
          <a:p>
            <a:endParaRPr lang="nl-NL"/>
          </a:p>
        </p:txBody>
      </p:sp>
      <p:sp>
        <p:nvSpPr>
          <p:cNvPr id="8" name="Pijl: rechts 7">
            <a:extLst>
              <a:ext uri="{FF2B5EF4-FFF2-40B4-BE49-F238E27FC236}">
                <a16:creationId xmlns:a16="http://schemas.microsoft.com/office/drawing/2014/main" id="{C96392A2-3BDA-ABC1-7CC6-8861DBC12092}"/>
              </a:ext>
            </a:extLst>
          </p:cNvPr>
          <p:cNvSpPr/>
          <p:nvPr/>
        </p:nvSpPr>
        <p:spPr>
          <a:xfrm>
            <a:off x="3575816" y="10998858"/>
            <a:ext cx="3955774" cy="1073426"/>
          </a:xfrm>
          <a:prstGeom prst="rightArrow">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err="1">
              <a:ln>
                <a:noFill/>
              </a:ln>
              <a:solidFill>
                <a:srgbClr val="FFFFFF"/>
              </a:solidFill>
              <a:effectLst/>
              <a:uFillTx/>
              <a:latin typeface="+mn-lt"/>
              <a:ea typeface="Helvetica Neue Medium"/>
              <a:cs typeface="Helvetica Neue Medium"/>
              <a:sym typeface="Helvetica Neue Medium"/>
            </a:endParaRPr>
          </a:p>
        </p:txBody>
      </p:sp>
      <p:sp>
        <p:nvSpPr>
          <p:cNvPr id="9" name="Pijl: links/rechts 8">
            <a:extLst>
              <a:ext uri="{FF2B5EF4-FFF2-40B4-BE49-F238E27FC236}">
                <a16:creationId xmlns:a16="http://schemas.microsoft.com/office/drawing/2014/main" id="{B7C4C6A4-DF4A-BB8A-3B52-15CD518112AB}"/>
              </a:ext>
            </a:extLst>
          </p:cNvPr>
          <p:cNvSpPr/>
          <p:nvPr/>
        </p:nvSpPr>
        <p:spPr>
          <a:xfrm>
            <a:off x="13506885" y="10998858"/>
            <a:ext cx="3901440" cy="1140133"/>
          </a:xfrm>
          <a:prstGeom prst="leftRightArrow">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err="1">
              <a:ln>
                <a:noFill/>
              </a:ln>
              <a:solidFill>
                <a:srgbClr val="FFFFFF"/>
              </a:solidFill>
              <a:effectLst/>
              <a:uFillTx/>
              <a:latin typeface="+mn-lt"/>
              <a:ea typeface="Helvetica Neue Medium"/>
              <a:cs typeface="Helvetica Neue Medium"/>
              <a:sym typeface="Helvetica Neue Medium"/>
            </a:endParaRPr>
          </a:p>
        </p:txBody>
      </p:sp>
      <p:cxnSp>
        <p:nvCxnSpPr>
          <p:cNvPr id="3" name="Rechte verbindingslijn 2">
            <a:extLst>
              <a:ext uri="{FF2B5EF4-FFF2-40B4-BE49-F238E27FC236}">
                <a16:creationId xmlns:a16="http://schemas.microsoft.com/office/drawing/2014/main" id="{CC86F757-36AC-A851-7C73-63DA7678A527}"/>
              </a:ext>
            </a:extLst>
          </p:cNvPr>
          <p:cNvCxnSpPr>
            <a:cxnSpLocks/>
          </p:cNvCxnSpPr>
          <p:nvPr/>
        </p:nvCxnSpPr>
        <p:spPr>
          <a:xfrm>
            <a:off x="11224316" y="3724932"/>
            <a:ext cx="0" cy="9028081"/>
          </a:xfrm>
          <a:prstGeom prst="line">
            <a:avLst/>
          </a:prstGeom>
          <a:ln w="76200">
            <a:solidFill>
              <a:srgbClr val="009B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29014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EC334-6A38-335D-012E-D8159151C56A}"/>
            </a:ext>
          </a:extLst>
        </p:cNvPr>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DD36B117-D966-F80D-F47D-B1ABDA8BCFFD}"/>
              </a:ext>
            </a:extLst>
          </p:cNvPr>
          <p:cNvSpPr>
            <a:spLocks noGrp="1"/>
          </p:cNvSpPr>
          <p:nvPr>
            <p:ph type="body" sz="quarter" idx="21"/>
          </p:nvPr>
        </p:nvSpPr>
        <p:spPr/>
        <p:txBody>
          <a:bodyPr lIns="45719" tIns="45719" rIns="45719" bIns="45719" anchor="t">
            <a:noAutofit/>
          </a:bodyPr>
          <a:lstStyle/>
          <a:p>
            <a:r>
              <a:rPr lang="nl-NL"/>
              <a:t>Onomkeerbare (standaard) pseudoniemen</a:t>
            </a:r>
          </a:p>
          <a:p>
            <a:endParaRPr lang="nl-NL"/>
          </a:p>
        </p:txBody>
      </p:sp>
      <p:sp>
        <p:nvSpPr>
          <p:cNvPr id="2" name="Tijdelijke aanduiding voor tekst 1">
            <a:extLst>
              <a:ext uri="{FF2B5EF4-FFF2-40B4-BE49-F238E27FC236}">
                <a16:creationId xmlns:a16="http://schemas.microsoft.com/office/drawing/2014/main" id="{7FD9C144-EDE2-2410-46C9-8C1D43269F86}"/>
              </a:ext>
            </a:extLst>
          </p:cNvPr>
          <p:cNvSpPr>
            <a:spLocks noGrp="1"/>
          </p:cNvSpPr>
          <p:nvPr>
            <p:ph type="body" idx="1"/>
          </p:nvPr>
        </p:nvSpPr>
        <p:spPr>
          <a:xfrm>
            <a:off x="12341290" y="4287675"/>
            <a:ext cx="9711446" cy="8169209"/>
          </a:xfrm>
        </p:spPr>
        <p:txBody>
          <a:bodyPr/>
          <a:lstStyle/>
          <a:p>
            <a:pPr marL="0" indent="0">
              <a:buNone/>
            </a:pPr>
            <a:r>
              <a:rPr lang="nl-NL"/>
              <a:t>Waarom meerdere pseudoniemen? </a:t>
            </a:r>
          </a:p>
          <a:p>
            <a:r>
              <a:rPr lang="nl-NL"/>
              <a:t>Vergroten koppelkans. Niet iedereen beschikt over zelfde variabelen</a:t>
            </a:r>
          </a:p>
          <a:p>
            <a:r>
              <a:rPr lang="nl-NL"/>
              <a:t>Algemeen; NGGV geeft meest betrouwbare koppeling</a:t>
            </a:r>
          </a:p>
          <a:p>
            <a:r>
              <a:rPr lang="nl-NL"/>
              <a:t>Postcode; met name nuttig voor regio indelingen en huishoudens</a:t>
            </a:r>
          </a:p>
        </p:txBody>
      </p:sp>
      <p:graphicFrame>
        <p:nvGraphicFramePr>
          <p:cNvPr id="4" name="Tabel 3">
            <a:extLst>
              <a:ext uri="{FF2B5EF4-FFF2-40B4-BE49-F238E27FC236}">
                <a16:creationId xmlns:a16="http://schemas.microsoft.com/office/drawing/2014/main" id="{945A851D-0621-3A50-36B8-DC9B4B256F6D}"/>
              </a:ext>
            </a:extLst>
          </p:cNvPr>
          <p:cNvGraphicFramePr>
            <a:graphicFrameLocks noGrp="1"/>
          </p:cNvGraphicFramePr>
          <p:nvPr/>
        </p:nvGraphicFramePr>
        <p:xfrm>
          <a:off x="2038417" y="4287675"/>
          <a:ext cx="9010512" cy="8731952"/>
        </p:xfrm>
        <a:graphic>
          <a:graphicData uri="http://schemas.openxmlformats.org/drawingml/2006/table">
            <a:tbl>
              <a:tblPr firstRow="1" bandRow="1">
                <a:tableStyleId>{5C22544A-7EE6-4342-B048-85BDC9FD1C3A}</a:tableStyleId>
              </a:tblPr>
              <a:tblGrid>
                <a:gridCol w="6639325">
                  <a:extLst>
                    <a:ext uri="{9D8B030D-6E8A-4147-A177-3AD203B41FA5}">
                      <a16:colId xmlns:a16="http://schemas.microsoft.com/office/drawing/2014/main" val="12809121"/>
                    </a:ext>
                  </a:extLst>
                </a:gridCol>
                <a:gridCol w="2371187">
                  <a:extLst>
                    <a:ext uri="{9D8B030D-6E8A-4147-A177-3AD203B41FA5}">
                      <a16:colId xmlns:a16="http://schemas.microsoft.com/office/drawing/2014/main" val="1721813405"/>
                    </a:ext>
                  </a:extLst>
                </a:gridCol>
              </a:tblGrid>
              <a:tr h="650136">
                <a:tc>
                  <a:txBody>
                    <a:bodyPr/>
                    <a:lstStyle/>
                    <a:p>
                      <a:pPr algn="l"/>
                      <a:r>
                        <a:rPr lang="nl-NL" sz="2800"/>
                        <a:t>Variabelen in de input</a:t>
                      </a:r>
                    </a:p>
                  </a:txBody>
                  <a:tcPr marL="216712" marR="216712" marT="108356" marB="108356">
                    <a:solidFill>
                      <a:srgbClr val="009BA4"/>
                    </a:solidFill>
                  </a:tcPr>
                </a:tc>
                <a:tc>
                  <a:txBody>
                    <a:bodyPr/>
                    <a:lstStyle/>
                    <a:p>
                      <a:pPr algn="l"/>
                      <a:r>
                        <a:rPr lang="nl-NL" sz="2800"/>
                        <a:t>Pseudoniem </a:t>
                      </a:r>
                    </a:p>
                    <a:p>
                      <a:pPr algn="l"/>
                      <a:r>
                        <a:rPr lang="nl-NL" sz="2800"/>
                        <a:t>Type</a:t>
                      </a:r>
                    </a:p>
                  </a:txBody>
                  <a:tcPr marL="216712" marR="216712" marT="108356" marB="108356">
                    <a:solidFill>
                      <a:srgbClr val="009BA4"/>
                    </a:solidFill>
                  </a:tcPr>
                </a:tc>
                <a:extLst>
                  <a:ext uri="{0D108BD9-81ED-4DB2-BD59-A6C34878D82A}">
                    <a16:rowId xmlns:a16="http://schemas.microsoft.com/office/drawing/2014/main" val="4247705355"/>
                  </a:ext>
                </a:extLst>
              </a:tr>
              <a:tr h="671300">
                <a:tc>
                  <a:txBody>
                    <a:bodyPr/>
                    <a:lstStyle/>
                    <a:p>
                      <a:pPr algn="l" fontAlgn="b">
                        <a:buNone/>
                      </a:pPr>
                      <a:r>
                        <a:rPr lang="nl-NL" sz="2800" b="0" i="0" u="none" strike="noStrike">
                          <a:solidFill>
                            <a:srgbClr val="000000"/>
                          </a:solidFill>
                          <a:effectLst/>
                          <a:latin typeface="+mj-lt"/>
                        </a:rPr>
                        <a:t>Burgerservicenummer</a:t>
                      </a:r>
                    </a:p>
                  </a:txBody>
                  <a:tcPr marL="7620" marR="7620" marT="7620" marB="0" anchor="b">
                    <a:solidFill>
                      <a:srgbClr val="D9F0F1"/>
                    </a:solidFill>
                  </a:tcPr>
                </a:tc>
                <a:tc>
                  <a:txBody>
                    <a:bodyPr/>
                    <a:lstStyle/>
                    <a:p>
                      <a:pPr algn="l" fontAlgn="b">
                        <a:buNone/>
                      </a:pPr>
                      <a:r>
                        <a:rPr lang="nl-NL" sz="2800" b="1" i="0" u="none" strike="noStrike">
                          <a:solidFill>
                            <a:srgbClr val="000000"/>
                          </a:solidFill>
                          <a:effectLst/>
                          <a:latin typeface="+mj-lt"/>
                        </a:rPr>
                        <a:t>B</a:t>
                      </a:r>
                    </a:p>
                  </a:txBody>
                  <a:tcPr marL="7620" marR="7620" marT="7620" marB="0" anchor="b">
                    <a:solidFill>
                      <a:srgbClr val="D9F0F1"/>
                    </a:solidFill>
                  </a:tcPr>
                </a:tc>
                <a:extLst>
                  <a:ext uri="{0D108BD9-81ED-4DB2-BD59-A6C34878D82A}">
                    <a16:rowId xmlns:a16="http://schemas.microsoft.com/office/drawing/2014/main" val="1215752463"/>
                  </a:ext>
                </a:extLst>
              </a:tr>
              <a:tr h="671300">
                <a:tc>
                  <a:txBody>
                    <a:bodyPr/>
                    <a:lstStyle/>
                    <a:p>
                      <a:pPr algn="l" fontAlgn="b">
                        <a:buNone/>
                      </a:pPr>
                      <a:r>
                        <a:rPr lang="nl-NL" sz="2800" b="0" i="0" u="none" strike="noStrike">
                          <a:solidFill>
                            <a:srgbClr val="000000"/>
                          </a:solidFill>
                          <a:effectLst/>
                          <a:latin typeface="+mj-lt"/>
                        </a:rPr>
                        <a:t>Geboortenaam (8 letters), geboortedatum, geslacht, voorletter</a:t>
                      </a:r>
                    </a:p>
                  </a:txBody>
                  <a:tcPr marL="7620" marR="7620" marT="7620" marB="0" anchor="b">
                    <a:solidFill>
                      <a:srgbClr val="FFFFFF"/>
                    </a:solidFill>
                  </a:tcPr>
                </a:tc>
                <a:tc>
                  <a:txBody>
                    <a:bodyPr/>
                    <a:lstStyle/>
                    <a:p>
                      <a:pPr algn="l" fontAlgn="b">
                        <a:buNone/>
                      </a:pPr>
                      <a:r>
                        <a:rPr lang="nl-NL" sz="2800" b="1" i="0" u="none" strike="noStrike">
                          <a:solidFill>
                            <a:srgbClr val="000000"/>
                          </a:solidFill>
                          <a:effectLst/>
                          <a:latin typeface="+mj-lt"/>
                        </a:rPr>
                        <a:t>NGGV</a:t>
                      </a:r>
                    </a:p>
                  </a:txBody>
                  <a:tcPr marL="7620" marR="7620" marT="7620" marB="0" anchor="b">
                    <a:solidFill>
                      <a:srgbClr val="FFFFFF"/>
                    </a:solidFill>
                  </a:tcPr>
                </a:tc>
                <a:extLst>
                  <a:ext uri="{0D108BD9-81ED-4DB2-BD59-A6C34878D82A}">
                    <a16:rowId xmlns:a16="http://schemas.microsoft.com/office/drawing/2014/main" val="196458062"/>
                  </a:ext>
                </a:extLst>
              </a:tr>
              <a:tr h="671300">
                <a:tc>
                  <a:txBody>
                    <a:bodyPr/>
                    <a:lstStyle/>
                    <a:p>
                      <a:pPr algn="l" fontAlgn="b">
                        <a:buNone/>
                      </a:pPr>
                      <a:r>
                        <a:rPr lang="nl-NL" sz="2800" b="0" i="0" u="none" strike="noStrike" cap="none" spc="0" baseline="0">
                          <a:solidFill>
                            <a:srgbClr val="000000"/>
                          </a:solidFill>
                          <a:effectLst/>
                          <a:uFillTx/>
                          <a:latin typeface="+mn-lt"/>
                          <a:ea typeface="+mn-ea"/>
                          <a:cs typeface="+mn-cs"/>
                          <a:sym typeface="Helvetica Neue"/>
                        </a:rPr>
                        <a:t>Geboortenaam</a:t>
                      </a:r>
                      <a:r>
                        <a:rPr lang="nl-NL" sz="2800" b="0" i="0" u="none" strike="noStrike">
                          <a:solidFill>
                            <a:srgbClr val="000000"/>
                          </a:solidFill>
                          <a:effectLst/>
                          <a:latin typeface="+mj-lt"/>
                        </a:rPr>
                        <a:t> (4 letters), geboortedatum, geslacht, voorletter</a:t>
                      </a:r>
                    </a:p>
                  </a:txBody>
                  <a:tcPr marL="7620" marR="7620" marT="7620" marB="0" anchor="b">
                    <a:solidFill>
                      <a:srgbClr val="D9F0F1"/>
                    </a:solidFill>
                  </a:tcPr>
                </a:tc>
                <a:tc>
                  <a:txBody>
                    <a:bodyPr/>
                    <a:lstStyle/>
                    <a:p>
                      <a:pPr algn="l" fontAlgn="b">
                        <a:buNone/>
                      </a:pPr>
                      <a:r>
                        <a:rPr lang="nl-NL" sz="2800" b="1" i="0" u="none" strike="noStrike" err="1">
                          <a:solidFill>
                            <a:srgbClr val="000000"/>
                          </a:solidFill>
                          <a:effectLst/>
                          <a:latin typeface="+mj-lt"/>
                        </a:rPr>
                        <a:t>sNGGV</a:t>
                      </a:r>
                      <a:endParaRPr lang="nl-NL" sz="2800" b="1" i="0" u="none" strike="noStrike">
                        <a:solidFill>
                          <a:srgbClr val="000000"/>
                        </a:solidFill>
                        <a:effectLst/>
                        <a:latin typeface="+mj-lt"/>
                      </a:endParaRPr>
                    </a:p>
                  </a:txBody>
                  <a:tcPr marL="7620" marR="7620" marT="7620" marB="0" anchor="b">
                    <a:solidFill>
                      <a:srgbClr val="D9F0F1"/>
                    </a:solidFill>
                  </a:tcPr>
                </a:tc>
                <a:extLst>
                  <a:ext uri="{0D108BD9-81ED-4DB2-BD59-A6C34878D82A}">
                    <a16:rowId xmlns:a16="http://schemas.microsoft.com/office/drawing/2014/main" val="3999001199"/>
                  </a:ext>
                </a:extLst>
              </a:tr>
              <a:tr h="671300">
                <a:tc>
                  <a:txBody>
                    <a:bodyPr/>
                    <a:lstStyle/>
                    <a:p>
                      <a:pPr algn="l" fontAlgn="b">
                        <a:buNone/>
                      </a:pPr>
                      <a:r>
                        <a:rPr lang="nl-NL" sz="2800" b="0" i="0" u="none" strike="noStrike" cap="none" spc="0" baseline="0">
                          <a:solidFill>
                            <a:srgbClr val="000000"/>
                          </a:solidFill>
                          <a:effectLst/>
                          <a:uFillTx/>
                          <a:latin typeface="+mn-lt"/>
                          <a:ea typeface="+mn-ea"/>
                          <a:cs typeface="+mn-cs"/>
                          <a:sym typeface="Helvetica Neue"/>
                        </a:rPr>
                        <a:t>Geboortenaam</a:t>
                      </a:r>
                      <a:r>
                        <a:rPr lang="nl-NL" sz="2800" b="0" i="0" u="none" strike="noStrike">
                          <a:solidFill>
                            <a:srgbClr val="000000"/>
                          </a:solidFill>
                          <a:effectLst/>
                          <a:latin typeface="+mj-lt"/>
                        </a:rPr>
                        <a:t> (8 letters), geboortedatum, geslacht</a:t>
                      </a:r>
                    </a:p>
                  </a:txBody>
                  <a:tcPr marL="7620" marR="7620" marT="7620" marB="0" anchor="b">
                    <a:solidFill>
                      <a:srgbClr val="FFFFFF"/>
                    </a:solidFill>
                  </a:tcPr>
                </a:tc>
                <a:tc>
                  <a:txBody>
                    <a:bodyPr/>
                    <a:lstStyle/>
                    <a:p>
                      <a:pPr algn="l" fontAlgn="b">
                        <a:buNone/>
                      </a:pPr>
                      <a:r>
                        <a:rPr lang="nl-NL" sz="2800" b="1" i="0" u="none" strike="noStrike">
                          <a:solidFill>
                            <a:srgbClr val="000000"/>
                          </a:solidFill>
                          <a:effectLst/>
                          <a:latin typeface="+mj-lt"/>
                        </a:rPr>
                        <a:t>NGG</a:t>
                      </a:r>
                    </a:p>
                  </a:txBody>
                  <a:tcPr marL="7620" marR="7620" marT="7620" marB="0" anchor="b">
                    <a:solidFill>
                      <a:srgbClr val="FFFFFF"/>
                    </a:solidFill>
                  </a:tcPr>
                </a:tc>
                <a:extLst>
                  <a:ext uri="{0D108BD9-81ED-4DB2-BD59-A6C34878D82A}">
                    <a16:rowId xmlns:a16="http://schemas.microsoft.com/office/drawing/2014/main" val="287100337"/>
                  </a:ext>
                </a:extLst>
              </a:tr>
              <a:tr h="671300">
                <a:tc>
                  <a:txBody>
                    <a:bodyPr/>
                    <a:lstStyle/>
                    <a:p>
                      <a:pPr algn="l" fontAlgn="b">
                        <a:buNone/>
                      </a:pPr>
                      <a:r>
                        <a:rPr lang="nl-NL" sz="2800" b="0" i="0" u="none" strike="noStrike" cap="none" spc="0" baseline="0">
                          <a:solidFill>
                            <a:srgbClr val="000000"/>
                          </a:solidFill>
                          <a:effectLst/>
                          <a:uFillTx/>
                          <a:latin typeface="+mn-lt"/>
                          <a:ea typeface="+mn-ea"/>
                          <a:cs typeface="+mn-cs"/>
                          <a:sym typeface="Helvetica Neue"/>
                        </a:rPr>
                        <a:t>Geboortenaam</a:t>
                      </a:r>
                      <a:r>
                        <a:rPr lang="nl-NL" sz="2800" b="0" i="0" u="none" strike="noStrike">
                          <a:solidFill>
                            <a:srgbClr val="000000"/>
                          </a:solidFill>
                          <a:effectLst/>
                          <a:latin typeface="+mj-lt"/>
                        </a:rPr>
                        <a:t> (4 letters), geboortedatum, geslacht</a:t>
                      </a:r>
                    </a:p>
                  </a:txBody>
                  <a:tcPr marL="7620" marR="7620" marT="7620" marB="0" anchor="b">
                    <a:solidFill>
                      <a:srgbClr val="D9F0F1"/>
                    </a:solidFill>
                  </a:tcPr>
                </a:tc>
                <a:tc>
                  <a:txBody>
                    <a:bodyPr/>
                    <a:lstStyle/>
                    <a:p>
                      <a:pPr algn="l" fontAlgn="b">
                        <a:buNone/>
                      </a:pPr>
                      <a:r>
                        <a:rPr lang="nl-NL" sz="2800" b="1" i="0" u="none" strike="noStrike" err="1">
                          <a:solidFill>
                            <a:srgbClr val="000000"/>
                          </a:solidFill>
                          <a:effectLst/>
                          <a:latin typeface="+mj-lt"/>
                        </a:rPr>
                        <a:t>sNGG</a:t>
                      </a:r>
                      <a:endParaRPr lang="nl-NL" sz="2800" b="1" i="0" u="none" strike="noStrike">
                        <a:solidFill>
                          <a:srgbClr val="000000"/>
                        </a:solidFill>
                        <a:effectLst/>
                        <a:latin typeface="+mj-lt"/>
                      </a:endParaRPr>
                    </a:p>
                  </a:txBody>
                  <a:tcPr marL="7620" marR="7620" marT="7620" marB="0" anchor="b">
                    <a:solidFill>
                      <a:srgbClr val="D9F0F1"/>
                    </a:solidFill>
                  </a:tcPr>
                </a:tc>
                <a:extLst>
                  <a:ext uri="{0D108BD9-81ED-4DB2-BD59-A6C34878D82A}">
                    <a16:rowId xmlns:a16="http://schemas.microsoft.com/office/drawing/2014/main" val="1213952809"/>
                  </a:ext>
                </a:extLst>
              </a:tr>
              <a:tr h="671300">
                <a:tc>
                  <a:txBody>
                    <a:bodyPr/>
                    <a:lstStyle/>
                    <a:p>
                      <a:pPr algn="l" fontAlgn="b">
                        <a:buNone/>
                      </a:pPr>
                      <a:r>
                        <a:rPr lang="nl-NL" sz="2800" b="0" i="0" u="none" strike="noStrike">
                          <a:solidFill>
                            <a:srgbClr val="000000"/>
                          </a:solidFill>
                          <a:effectLst/>
                          <a:latin typeface="+mj-lt"/>
                        </a:rPr>
                        <a:t>Postcode-6, geboortedatum, geslacht</a:t>
                      </a:r>
                    </a:p>
                  </a:txBody>
                  <a:tcPr marL="7620" marR="7620" marT="7620" marB="0" anchor="b">
                    <a:solidFill>
                      <a:srgbClr val="FFFFFF"/>
                    </a:solidFill>
                  </a:tcPr>
                </a:tc>
                <a:tc>
                  <a:txBody>
                    <a:bodyPr/>
                    <a:lstStyle/>
                    <a:p>
                      <a:pPr algn="l" fontAlgn="b">
                        <a:buNone/>
                      </a:pPr>
                      <a:r>
                        <a:rPr lang="nl-NL" sz="2800" b="1" i="0" u="none" strike="noStrike">
                          <a:solidFill>
                            <a:srgbClr val="000000"/>
                          </a:solidFill>
                          <a:effectLst/>
                          <a:latin typeface="+mj-lt"/>
                        </a:rPr>
                        <a:t>C</a:t>
                      </a:r>
                    </a:p>
                  </a:txBody>
                  <a:tcPr marL="7620" marR="7620" marT="7620" marB="0" anchor="b">
                    <a:solidFill>
                      <a:srgbClr val="FFFFFF"/>
                    </a:solidFill>
                  </a:tcPr>
                </a:tc>
                <a:extLst>
                  <a:ext uri="{0D108BD9-81ED-4DB2-BD59-A6C34878D82A}">
                    <a16:rowId xmlns:a16="http://schemas.microsoft.com/office/drawing/2014/main" val="3667854616"/>
                  </a:ext>
                </a:extLst>
              </a:tr>
              <a:tr h="671300">
                <a:tc>
                  <a:txBody>
                    <a:bodyPr/>
                    <a:lstStyle/>
                    <a:p>
                      <a:pPr algn="l" fontAlgn="b">
                        <a:buNone/>
                      </a:pPr>
                      <a:r>
                        <a:rPr lang="nl-NL" sz="2800" b="0" i="0" u="none" strike="noStrike">
                          <a:solidFill>
                            <a:srgbClr val="000000"/>
                          </a:solidFill>
                          <a:effectLst/>
                          <a:latin typeface="+mj-lt"/>
                        </a:rPr>
                        <a:t>Postcode-4, geboortedatum, geslacht</a:t>
                      </a:r>
                    </a:p>
                  </a:txBody>
                  <a:tcPr marL="7620" marR="7620" marT="7620" marB="0" anchor="b">
                    <a:solidFill>
                      <a:srgbClr val="D9F0F1"/>
                    </a:solidFill>
                  </a:tcPr>
                </a:tc>
                <a:tc>
                  <a:txBody>
                    <a:bodyPr/>
                    <a:lstStyle/>
                    <a:p>
                      <a:pPr algn="l" fontAlgn="b">
                        <a:buNone/>
                      </a:pPr>
                      <a:r>
                        <a:rPr lang="nl-NL" sz="2800" b="1" i="0" u="none" strike="noStrike">
                          <a:solidFill>
                            <a:srgbClr val="000000"/>
                          </a:solidFill>
                          <a:effectLst/>
                          <a:latin typeface="+mj-lt"/>
                        </a:rPr>
                        <a:t>RGG</a:t>
                      </a:r>
                    </a:p>
                  </a:txBody>
                  <a:tcPr marL="7620" marR="7620" marT="7620" marB="0" anchor="b">
                    <a:solidFill>
                      <a:srgbClr val="D9F0F1"/>
                    </a:solidFill>
                  </a:tcPr>
                </a:tc>
                <a:extLst>
                  <a:ext uri="{0D108BD9-81ED-4DB2-BD59-A6C34878D82A}">
                    <a16:rowId xmlns:a16="http://schemas.microsoft.com/office/drawing/2014/main" val="410552850"/>
                  </a:ext>
                </a:extLst>
              </a:tr>
              <a:tr h="671300">
                <a:tc>
                  <a:txBody>
                    <a:bodyPr/>
                    <a:lstStyle/>
                    <a:p>
                      <a:pPr algn="l" fontAlgn="b">
                        <a:buNone/>
                      </a:pPr>
                      <a:r>
                        <a:rPr lang="nl-NL" sz="2800" b="0" i="0" u="none" strike="noStrike">
                          <a:solidFill>
                            <a:srgbClr val="000000"/>
                          </a:solidFill>
                          <a:effectLst/>
                          <a:latin typeface="+mj-lt"/>
                        </a:rPr>
                        <a:t>Geboortedatum, geslacht</a:t>
                      </a:r>
                    </a:p>
                  </a:txBody>
                  <a:tcPr marL="7620" marR="7620" marT="7620" marB="0" anchor="b">
                    <a:solidFill>
                      <a:srgbClr val="FFFFFF"/>
                    </a:solidFill>
                  </a:tcPr>
                </a:tc>
                <a:tc>
                  <a:txBody>
                    <a:bodyPr/>
                    <a:lstStyle/>
                    <a:p>
                      <a:pPr algn="l" fontAlgn="b">
                        <a:buNone/>
                      </a:pPr>
                      <a:r>
                        <a:rPr lang="nl-NL" sz="2800" b="1" i="0" u="none" strike="noStrike">
                          <a:solidFill>
                            <a:srgbClr val="000000"/>
                          </a:solidFill>
                          <a:effectLst/>
                          <a:latin typeface="+mj-lt"/>
                        </a:rPr>
                        <a:t>GG</a:t>
                      </a:r>
                    </a:p>
                  </a:txBody>
                  <a:tcPr marL="7620" marR="7620" marT="7620" marB="0" anchor="b">
                    <a:solidFill>
                      <a:srgbClr val="FFFFFF"/>
                    </a:solidFill>
                  </a:tcPr>
                </a:tc>
                <a:extLst>
                  <a:ext uri="{0D108BD9-81ED-4DB2-BD59-A6C34878D82A}">
                    <a16:rowId xmlns:a16="http://schemas.microsoft.com/office/drawing/2014/main" val="2797639870"/>
                  </a:ext>
                </a:extLst>
              </a:tr>
              <a:tr h="671300">
                <a:tc>
                  <a:txBody>
                    <a:bodyPr/>
                    <a:lstStyle/>
                    <a:p>
                      <a:pPr algn="l" fontAlgn="b">
                        <a:buNone/>
                      </a:pPr>
                      <a:r>
                        <a:rPr lang="nl-NL" sz="2800" b="0" i="0" u="none" strike="noStrike">
                          <a:solidFill>
                            <a:srgbClr val="000000"/>
                          </a:solidFill>
                          <a:effectLst/>
                          <a:latin typeface="+mj-lt"/>
                        </a:rPr>
                        <a:t>Postcode, huisnummer, huisnummertoevoeging</a:t>
                      </a:r>
                    </a:p>
                  </a:txBody>
                  <a:tcPr marL="7620" marR="7620" marT="7620" marB="0" anchor="b">
                    <a:solidFill>
                      <a:srgbClr val="D9F0F1"/>
                    </a:solidFill>
                  </a:tcPr>
                </a:tc>
                <a:tc>
                  <a:txBody>
                    <a:bodyPr/>
                    <a:lstStyle/>
                    <a:p>
                      <a:pPr algn="l" fontAlgn="b">
                        <a:buNone/>
                      </a:pPr>
                      <a:r>
                        <a:rPr lang="nl-NL" sz="2800" b="1" i="0" u="none" strike="noStrike">
                          <a:solidFill>
                            <a:srgbClr val="000000"/>
                          </a:solidFill>
                          <a:effectLst/>
                          <a:latin typeface="+mj-lt"/>
                        </a:rPr>
                        <a:t>A</a:t>
                      </a:r>
                    </a:p>
                  </a:txBody>
                  <a:tcPr marL="7620" marR="7620" marT="7620" marB="0" anchor="b">
                    <a:solidFill>
                      <a:srgbClr val="D9F0F1"/>
                    </a:solidFill>
                  </a:tcPr>
                </a:tc>
                <a:extLst>
                  <a:ext uri="{0D108BD9-81ED-4DB2-BD59-A6C34878D82A}">
                    <a16:rowId xmlns:a16="http://schemas.microsoft.com/office/drawing/2014/main" val="1791732432"/>
                  </a:ext>
                </a:extLst>
              </a:tr>
              <a:tr h="671300">
                <a:tc>
                  <a:txBody>
                    <a:bodyPr/>
                    <a:lstStyle/>
                    <a:p>
                      <a:pPr algn="l" fontAlgn="b">
                        <a:buNone/>
                      </a:pPr>
                      <a:r>
                        <a:rPr lang="nl-NL" sz="2800" b="0" i="0" u="none" strike="noStrike">
                          <a:solidFill>
                            <a:srgbClr val="000000"/>
                          </a:solidFill>
                          <a:effectLst/>
                          <a:latin typeface="+mj-lt"/>
                        </a:rPr>
                        <a:t>Lokaal patiëntennummer</a:t>
                      </a:r>
                    </a:p>
                  </a:txBody>
                  <a:tcPr marL="7620" marR="7620" marT="7620" marB="0" anchor="b">
                    <a:solidFill>
                      <a:srgbClr val="FFFFFF"/>
                    </a:solidFill>
                  </a:tcPr>
                </a:tc>
                <a:tc>
                  <a:txBody>
                    <a:bodyPr/>
                    <a:lstStyle/>
                    <a:p>
                      <a:pPr algn="l" fontAlgn="b">
                        <a:buNone/>
                      </a:pPr>
                      <a:r>
                        <a:rPr lang="nl-NL" sz="2800" b="1" i="0" u="none" strike="noStrike">
                          <a:solidFill>
                            <a:srgbClr val="000000"/>
                          </a:solidFill>
                          <a:effectLst/>
                          <a:latin typeface="+mj-lt"/>
                        </a:rPr>
                        <a:t>MRN</a:t>
                      </a:r>
                    </a:p>
                  </a:txBody>
                  <a:tcPr marL="7620" marR="7620" marT="7620" marB="0" anchor="b">
                    <a:solidFill>
                      <a:srgbClr val="FFFFFF"/>
                    </a:solidFill>
                  </a:tcPr>
                </a:tc>
                <a:extLst>
                  <a:ext uri="{0D108BD9-81ED-4DB2-BD59-A6C34878D82A}">
                    <a16:rowId xmlns:a16="http://schemas.microsoft.com/office/drawing/2014/main" val="1459472249"/>
                  </a:ext>
                </a:extLst>
              </a:tr>
            </a:tbl>
          </a:graphicData>
        </a:graphic>
      </p:graphicFrame>
      <p:sp>
        <p:nvSpPr>
          <p:cNvPr id="10" name="Pijl: rechts 9">
            <a:extLst>
              <a:ext uri="{FF2B5EF4-FFF2-40B4-BE49-F238E27FC236}">
                <a16:creationId xmlns:a16="http://schemas.microsoft.com/office/drawing/2014/main" id="{D6724358-EAEE-497C-D4CD-8625177C2164}"/>
              </a:ext>
            </a:extLst>
          </p:cNvPr>
          <p:cNvSpPr/>
          <p:nvPr/>
        </p:nvSpPr>
        <p:spPr>
          <a:xfrm>
            <a:off x="6361888" y="4455267"/>
            <a:ext cx="2031693" cy="505839"/>
          </a:xfrm>
          <a:prstGeom prst="rightArrow">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FFFFFF"/>
              </a:solidFill>
              <a:effectLst/>
              <a:highlight>
                <a:srgbClr val="FFFF00"/>
              </a:highlight>
              <a:uFillTx/>
              <a:latin typeface="+mn-lt"/>
              <a:ea typeface="Helvetica Neue Medium"/>
              <a:cs typeface="Helvetica Neue Medium"/>
              <a:sym typeface="Helvetica Neue Medium"/>
            </a:endParaRPr>
          </a:p>
        </p:txBody>
      </p:sp>
    </p:spTree>
    <p:extLst>
      <p:ext uri="{BB962C8B-B14F-4D97-AF65-F5344CB8AC3E}">
        <p14:creationId xmlns:p14="http://schemas.microsoft.com/office/powerpoint/2010/main" val="2300403409"/>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5C0FC57-5AB8-57D3-C35E-0FEE2EB95057}"/>
              </a:ext>
            </a:extLst>
          </p:cNvPr>
          <p:cNvSpPr>
            <a:spLocks noGrp="1"/>
          </p:cNvSpPr>
          <p:nvPr>
            <p:ph type="body" sz="quarter" idx="21"/>
          </p:nvPr>
        </p:nvSpPr>
        <p:spPr/>
        <p:txBody>
          <a:bodyPr/>
          <a:lstStyle/>
          <a:p>
            <a:r>
              <a:rPr lang="nl-NL"/>
              <a:t>Wat blijft mogelijk in de output?</a:t>
            </a:r>
          </a:p>
        </p:txBody>
      </p:sp>
      <p:sp>
        <p:nvSpPr>
          <p:cNvPr id="3" name="Tijdelijke aanduiding voor tekst 2">
            <a:extLst>
              <a:ext uri="{FF2B5EF4-FFF2-40B4-BE49-F238E27FC236}">
                <a16:creationId xmlns:a16="http://schemas.microsoft.com/office/drawing/2014/main" id="{39DF2DC8-7EFF-2AE0-5E7F-15CE7B5FC673}"/>
              </a:ext>
            </a:extLst>
          </p:cNvPr>
          <p:cNvSpPr>
            <a:spLocks noGrp="1"/>
          </p:cNvSpPr>
          <p:nvPr>
            <p:ph type="body" idx="1"/>
          </p:nvPr>
        </p:nvSpPr>
        <p:spPr/>
        <p:txBody>
          <a:bodyPr/>
          <a:lstStyle/>
          <a:p>
            <a:r>
              <a:rPr lang="nl-NL"/>
              <a:t>DPIA registratiehouder is leidend</a:t>
            </a:r>
          </a:p>
          <a:p>
            <a:pPr lvl="1"/>
            <a:r>
              <a:rPr lang="nl-NL"/>
              <a:t>Pseudonimisatiedienst genereert enkel pseudoniemen </a:t>
            </a:r>
          </a:p>
          <a:p>
            <a:pPr lvl="1"/>
            <a:r>
              <a:rPr lang="nl-NL"/>
              <a:t>Toevoegen geaggregeerde/gecodeerde data kan in de </a:t>
            </a:r>
            <a:r>
              <a:rPr lang="nl-NL" err="1"/>
              <a:t>payload</a:t>
            </a:r>
            <a:endParaRPr lang="nl-NL"/>
          </a:p>
          <a:p>
            <a:r>
              <a:rPr lang="nl-NL"/>
              <a:t>Voorbeelden persoonskenmerken die in de </a:t>
            </a:r>
            <a:r>
              <a:rPr lang="nl-NL" err="1"/>
              <a:t>payload</a:t>
            </a:r>
            <a:r>
              <a:rPr lang="nl-NL"/>
              <a:t> </a:t>
            </a:r>
            <a:br>
              <a:rPr lang="nl-NL"/>
            </a:br>
            <a:r>
              <a:rPr lang="nl-NL"/>
              <a:t>kunnen worden toegevoegd</a:t>
            </a:r>
          </a:p>
          <a:p>
            <a:pPr lvl="1"/>
            <a:r>
              <a:rPr lang="nl-NL"/>
              <a:t>Geslacht</a:t>
            </a:r>
          </a:p>
          <a:p>
            <a:pPr lvl="1"/>
            <a:r>
              <a:rPr lang="nl-NL"/>
              <a:t>Geboortejaar</a:t>
            </a:r>
          </a:p>
        </p:txBody>
      </p:sp>
    </p:spTree>
    <p:extLst>
      <p:ext uri="{BB962C8B-B14F-4D97-AF65-F5344CB8AC3E}">
        <p14:creationId xmlns:p14="http://schemas.microsoft.com/office/powerpoint/2010/main" val="60253621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A963BB-DCFC-2163-0AD0-85526AE55671}"/>
              </a:ext>
            </a:extLst>
          </p:cNvPr>
          <p:cNvSpPr>
            <a:spLocks noGrp="1"/>
          </p:cNvSpPr>
          <p:nvPr>
            <p:ph type="body" sz="half" idx="1"/>
          </p:nvPr>
        </p:nvSpPr>
        <p:spPr/>
        <p:txBody>
          <a:bodyPr/>
          <a:lstStyle/>
          <a:p>
            <a:r>
              <a:rPr lang="nl-NL"/>
              <a:t>Inrichting </a:t>
            </a:r>
          </a:p>
          <a:p>
            <a:r>
              <a:rPr lang="nl-NL"/>
              <a:t>&amp; </a:t>
            </a:r>
          </a:p>
          <a:p>
            <a:r>
              <a:rPr lang="nl-NL"/>
              <a:t>werking</a:t>
            </a:r>
          </a:p>
        </p:txBody>
      </p:sp>
    </p:spTree>
    <p:extLst>
      <p:ext uri="{BB962C8B-B14F-4D97-AF65-F5344CB8AC3E}">
        <p14:creationId xmlns:p14="http://schemas.microsoft.com/office/powerpoint/2010/main" val="41472593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007AA-0DB6-C5E4-3E66-9C50595D840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8AD6FD6-0761-8E38-F6D7-8FBC857FB8E8}"/>
              </a:ext>
            </a:extLst>
          </p:cNvPr>
          <p:cNvSpPr>
            <a:spLocks noGrp="1"/>
          </p:cNvSpPr>
          <p:nvPr>
            <p:ph type="body" sz="half" idx="1"/>
          </p:nvPr>
        </p:nvSpPr>
        <p:spPr/>
        <p:txBody>
          <a:bodyPr/>
          <a:lstStyle/>
          <a:p>
            <a:pPr marL="169023" indent="0"/>
            <a:r>
              <a:rPr lang="nl-NL" dirty="0"/>
              <a:t>1. </a:t>
            </a:r>
          </a:p>
          <a:p>
            <a:pPr marL="169023" indent="0"/>
            <a:r>
              <a:rPr lang="nl-NL" dirty="0"/>
              <a:t>Inleiding en achtergrond</a:t>
            </a:r>
          </a:p>
        </p:txBody>
      </p:sp>
    </p:spTree>
    <p:extLst>
      <p:ext uri="{BB962C8B-B14F-4D97-AF65-F5344CB8AC3E}">
        <p14:creationId xmlns:p14="http://schemas.microsoft.com/office/powerpoint/2010/main" val="3219154148"/>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15E86-574F-4B0B-A0C7-515D83D93C2C}"/>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D054A07-46F4-F50E-D187-E0F8CA5486D0}"/>
              </a:ext>
            </a:extLst>
          </p:cNvPr>
          <p:cNvSpPr>
            <a:spLocks noGrp="1"/>
          </p:cNvSpPr>
          <p:nvPr>
            <p:ph type="body" sz="quarter" idx="21"/>
          </p:nvPr>
        </p:nvSpPr>
        <p:spPr/>
        <p:txBody>
          <a:bodyPr lIns="50800" tIns="50800" rIns="50800" bIns="50800" anchor="t">
            <a:noAutofit/>
          </a:bodyPr>
          <a:lstStyle/>
          <a:p>
            <a:r>
              <a:rPr lang="nl-NL"/>
              <a:t>Technische implementatie</a:t>
            </a:r>
          </a:p>
        </p:txBody>
      </p:sp>
      <p:sp>
        <p:nvSpPr>
          <p:cNvPr id="2" name="Tijdelijke aanduiding voor tekst 1">
            <a:extLst>
              <a:ext uri="{FF2B5EF4-FFF2-40B4-BE49-F238E27FC236}">
                <a16:creationId xmlns:a16="http://schemas.microsoft.com/office/drawing/2014/main" id="{341A1FDD-7FFA-8736-CFC1-B2C85F9AE7A2}"/>
              </a:ext>
            </a:extLst>
          </p:cNvPr>
          <p:cNvSpPr>
            <a:spLocks noGrp="1"/>
          </p:cNvSpPr>
          <p:nvPr>
            <p:ph type="body" sz="quarter" idx="22"/>
          </p:nvPr>
        </p:nvSpPr>
        <p:spPr/>
        <p:txBody>
          <a:bodyPr lIns="45719" tIns="45719" rIns="45719" bIns="45719" anchor="t">
            <a:noAutofit/>
          </a:bodyPr>
          <a:lstStyle/>
          <a:p>
            <a:pPr marL="0" indent="0">
              <a:buNone/>
            </a:pPr>
            <a:r>
              <a:rPr lang="nl-NL" b="1"/>
              <a:t>Webservice</a:t>
            </a:r>
          </a:p>
          <a:p>
            <a:r>
              <a:rPr lang="nl-NL"/>
              <a:t>API gebaseerde interactie met service</a:t>
            </a:r>
          </a:p>
          <a:p>
            <a:r>
              <a:rPr lang="nl-NL"/>
              <a:t>Alleen gegevens benodigd om pseudoniemen te maken naar TTP</a:t>
            </a:r>
          </a:p>
        </p:txBody>
      </p:sp>
      <p:sp>
        <p:nvSpPr>
          <p:cNvPr id="4" name="Tijdelijke aanduiding voor tekst 3">
            <a:extLst>
              <a:ext uri="{FF2B5EF4-FFF2-40B4-BE49-F238E27FC236}">
                <a16:creationId xmlns:a16="http://schemas.microsoft.com/office/drawing/2014/main" id="{69D9C3A9-B7AD-20CD-023F-4114E8F3B11A}"/>
              </a:ext>
            </a:extLst>
          </p:cNvPr>
          <p:cNvSpPr>
            <a:spLocks noGrp="1"/>
          </p:cNvSpPr>
          <p:nvPr>
            <p:ph type="body" sz="quarter" idx="23"/>
          </p:nvPr>
        </p:nvSpPr>
        <p:spPr/>
        <p:txBody>
          <a:bodyPr/>
          <a:lstStyle/>
          <a:p>
            <a:pPr marL="0" indent="0">
              <a:buNone/>
            </a:pPr>
            <a:r>
              <a:rPr lang="nl-NL" b="1"/>
              <a:t>Lokale service</a:t>
            </a:r>
          </a:p>
          <a:p>
            <a:r>
              <a:rPr lang="nl-NL"/>
              <a:t>Lokaal te installeren clients voor verzenden en ontvangen</a:t>
            </a:r>
          </a:p>
          <a:p>
            <a:r>
              <a:rPr lang="nl-NL"/>
              <a:t>Alle data via de TTP</a:t>
            </a:r>
          </a:p>
          <a:p>
            <a:endParaRPr lang="nl-NL"/>
          </a:p>
          <a:p>
            <a:endParaRPr lang="nl-NL"/>
          </a:p>
        </p:txBody>
      </p:sp>
      <p:sp>
        <p:nvSpPr>
          <p:cNvPr id="5" name="Tekstvak 4">
            <a:extLst>
              <a:ext uri="{FF2B5EF4-FFF2-40B4-BE49-F238E27FC236}">
                <a16:creationId xmlns:a16="http://schemas.microsoft.com/office/drawing/2014/main" id="{66B525EB-88D7-5137-3D71-396B0E6E7483}"/>
              </a:ext>
            </a:extLst>
          </p:cNvPr>
          <p:cNvSpPr txBox="1"/>
          <p:nvPr/>
        </p:nvSpPr>
        <p:spPr>
          <a:xfrm>
            <a:off x="4102695" y="10434430"/>
            <a:ext cx="18210179"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nl-NL" sz="4800">
                <a:solidFill>
                  <a:srgbClr val="000000"/>
                </a:solidFill>
                <a:latin typeface="+mn-lt"/>
                <a:ea typeface="+mn-ea"/>
                <a:cs typeface="+mn-cs"/>
              </a:rPr>
              <a:t>Pseudoniemen in beide gevallen gelijk</a:t>
            </a:r>
          </a:p>
          <a:p>
            <a:pPr marL="0" marR="0" indent="0" algn="l" defTabSz="2438338" rtl="0" fontAlgn="auto" latinLnBrk="0" hangingPunct="0">
              <a:lnSpc>
                <a:spcPct val="100000"/>
              </a:lnSpc>
              <a:spcBef>
                <a:spcPts val="0"/>
              </a:spcBef>
              <a:spcAft>
                <a:spcPts val="0"/>
              </a:spcAft>
              <a:buClrTx/>
              <a:buSzTx/>
              <a:buFontTx/>
              <a:buNone/>
              <a:tabLst/>
            </a:pPr>
            <a:r>
              <a:rPr lang="nl-NL" sz="4800">
                <a:solidFill>
                  <a:srgbClr val="000000"/>
                </a:solidFill>
                <a:latin typeface="+mn-lt"/>
                <a:ea typeface="+mn-ea"/>
                <a:cs typeface="+mn-cs"/>
              </a:rPr>
              <a:t>Beide opties kunnen naast elkaar worden ingezet</a:t>
            </a:r>
          </a:p>
          <a:p>
            <a:pPr marL="0" marR="0" indent="0" algn="l" defTabSz="2438338" rtl="0" fontAlgn="auto" latinLnBrk="0" hangingPunct="0">
              <a:lnSpc>
                <a:spcPct val="100000"/>
              </a:lnSpc>
              <a:spcBef>
                <a:spcPts val="0"/>
              </a:spcBef>
              <a:spcAft>
                <a:spcPts val="0"/>
              </a:spcAft>
              <a:buClrTx/>
              <a:buSzTx/>
              <a:buFontTx/>
              <a:buNone/>
              <a:tabLst/>
            </a:pPr>
            <a:r>
              <a:rPr lang="nl-NL" sz="4800">
                <a:solidFill>
                  <a:srgbClr val="000000"/>
                </a:solidFill>
                <a:latin typeface="+mn-lt"/>
                <a:ea typeface="+mn-ea"/>
                <a:cs typeface="+mn-cs"/>
                <a:sym typeface="Calibri"/>
              </a:rPr>
              <a:t>Keuze afhankelijk van inrichting bestaande proces</a:t>
            </a:r>
            <a:endParaRPr lang="nl-NL" sz="4800">
              <a:solidFill>
                <a:srgbClr val="000000"/>
              </a:solidFill>
              <a:latin typeface="+mn-lt"/>
              <a:ea typeface="+mn-ea"/>
              <a:cs typeface="+mn-cs"/>
            </a:endParaRPr>
          </a:p>
          <a:p>
            <a:pPr marL="0" marR="0" indent="0" algn="ctr" defTabSz="2438338" rtl="0" fontAlgn="auto" latinLnBrk="0" hangingPunct="0">
              <a:lnSpc>
                <a:spcPct val="100000"/>
              </a:lnSpc>
              <a:spcBef>
                <a:spcPts val="0"/>
              </a:spcBef>
              <a:spcAft>
                <a:spcPts val="0"/>
              </a:spcAft>
              <a:buClrTx/>
              <a:buSzTx/>
              <a:buFontTx/>
              <a:buNone/>
              <a:tabLst/>
            </a:pPr>
            <a:endParaRPr kumimoji="0" lang="nl-NL" sz="2400" b="0" i="0" u="none" strike="noStrike" cap="none" spc="0" normalizeH="0" baseline="0">
              <a:ln>
                <a:noFill/>
              </a:ln>
              <a:solidFill>
                <a:srgbClr val="5E5E5E"/>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04536201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C5631E4-65A8-D916-24F0-85AFF837B7FC}"/>
              </a:ext>
            </a:extLst>
          </p:cNvPr>
          <p:cNvSpPr>
            <a:spLocks noGrp="1"/>
          </p:cNvSpPr>
          <p:nvPr>
            <p:ph type="body" sz="quarter" idx="21"/>
          </p:nvPr>
        </p:nvSpPr>
        <p:spPr/>
        <p:txBody>
          <a:bodyPr lIns="45719" tIns="45719" rIns="45719" bIns="45719" anchor="t">
            <a:noAutofit/>
          </a:bodyPr>
          <a:lstStyle/>
          <a:p>
            <a:r>
              <a:rPr lang="nl-NL"/>
              <a:t>Lokale service</a:t>
            </a:r>
          </a:p>
        </p:txBody>
      </p:sp>
      <p:pic>
        <p:nvPicPr>
          <p:cNvPr id="9" name="Afbeelding 8">
            <a:extLst>
              <a:ext uri="{FF2B5EF4-FFF2-40B4-BE49-F238E27FC236}">
                <a16:creationId xmlns:a16="http://schemas.microsoft.com/office/drawing/2014/main" id="{63D83E82-3E5C-5ED8-E1B1-00675F383F97}"/>
              </a:ext>
            </a:extLst>
          </p:cNvPr>
          <p:cNvPicPr>
            <a:picLocks noChangeAspect="1"/>
          </p:cNvPicPr>
          <p:nvPr/>
        </p:nvPicPr>
        <p:blipFill>
          <a:blip r:embed="rId2"/>
          <a:stretch>
            <a:fillRect/>
          </a:stretch>
        </p:blipFill>
        <p:spPr>
          <a:xfrm>
            <a:off x="3725590" y="5239579"/>
            <a:ext cx="16846715" cy="5838216"/>
          </a:xfrm>
          <a:prstGeom prst="rect">
            <a:avLst/>
          </a:prstGeom>
        </p:spPr>
      </p:pic>
    </p:spTree>
    <p:extLst>
      <p:ext uri="{BB962C8B-B14F-4D97-AF65-F5344CB8AC3E}">
        <p14:creationId xmlns:p14="http://schemas.microsoft.com/office/powerpoint/2010/main" val="339470401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06BC9-DA8D-4AFE-86ED-C6B136B176F1}"/>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86D2C9E-F264-5B87-DB6B-3B20204167E1}"/>
              </a:ext>
            </a:extLst>
          </p:cNvPr>
          <p:cNvSpPr>
            <a:spLocks noGrp="1"/>
          </p:cNvSpPr>
          <p:nvPr>
            <p:ph type="body" sz="quarter" idx="21"/>
          </p:nvPr>
        </p:nvSpPr>
        <p:spPr/>
        <p:txBody>
          <a:bodyPr>
            <a:normAutofit/>
          </a:bodyPr>
          <a:lstStyle/>
          <a:p>
            <a:r>
              <a:rPr lang="nl-NL"/>
              <a:t>Waarom lokale service?</a:t>
            </a:r>
          </a:p>
          <a:p>
            <a:endParaRPr lang="nl-NL"/>
          </a:p>
        </p:txBody>
      </p:sp>
      <p:sp>
        <p:nvSpPr>
          <p:cNvPr id="3" name="Tijdelijke aanduiding voor tekst 2">
            <a:extLst>
              <a:ext uri="{FF2B5EF4-FFF2-40B4-BE49-F238E27FC236}">
                <a16:creationId xmlns:a16="http://schemas.microsoft.com/office/drawing/2014/main" id="{CB430F49-20DC-4D79-680D-B4C08CC191F8}"/>
              </a:ext>
            </a:extLst>
          </p:cNvPr>
          <p:cNvSpPr>
            <a:spLocks noGrp="1"/>
          </p:cNvSpPr>
          <p:nvPr>
            <p:ph type="body" idx="1"/>
          </p:nvPr>
        </p:nvSpPr>
        <p:spPr/>
        <p:txBody>
          <a:bodyPr/>
          <a:lstStyle/>
          <a:p>
            <a:r>
              <a:rPr lang="nl-NL"/>
              <a:t>Werkt sinds 2007 op nationale schaal </a:t>
            </a:r>
            <a:r>
              <a:rPr lang="nl-NL">
                <a:sym typeface="Wingdings" panose="05000000000000000000" pitchFamily="2" charset="2"/>
              </a:rPr>
              <a:t> b</a:t>
            </a:r>
            <a:r>
              <a:rPr lang="nl-NL"/>
              <a:t>ewezen technologie</a:t>
            </a:r>
          </a:p>
          <a:p>
            <a:r>
              <a:rPr lang="nl-NL"/>
              <a:t>Bestaande aanleveringen vanuit zorgaanbieders:</a:t>
            </a:r>
          </a:p>
          <a:p>
            <a:pPr lvl="1"/>
            <a:r>
              <a:rPr lang="nl-NL"/>
              <a:t>LBZ </a:t>
            </a:r>
            <a:r>
              <a:rPr lang="nl-NL">
                <a:sym typeface="Wingdings" panose="05000000000000000000" pitchFamily="2" charset="2"/>
              </a:rPr>
              <a:t> DHD</a:t>
            </a:r>
          </a:p>
          <a:p>
            <a:pPr lvl="1"/>
            <a:r>
              <a:rPr lang="nl-NL">
                <a:sym typeface="Wingdings" panose="05000000000000000000" pitchFamily="2" charset="2"/>
              </a:rPr>
              <a:t>DIS  </a:t>
            </a:r>
            <a:r>
              <a:rPr lang="nl-NL" err="1">
                <a:sym typeface="Wingdings" panose="05000000000000000000" pitchFamily="2" charset="2"/>
              </a:rPr>
              <a:t>Nza</a:t>
            </a:r>
            <a:endParaRPr lang="nl-NL">
              <a:sym typeface="Wingdings" panose="05000000000000000000" pitchFamily="2" charset="2"/>
            </a:endParaRPr>
          </a:p>
          <a:p>
            <a:pPr lvl="1"/>
            <a:r>
              <a:rPr lang="nl-NL">
                <a:sym typeface="Wingdings" panose="05000000000000000000" pitchFamily="2" charset="2"/>
              </a:rPr>
              <a:t>Palga</a:t>
            </a:r>
            <a:endParaRPr lang="nl-NL"/>
          </a:p>
          <a:p>
            <a:pPr lvl="1"/>
            <a:r>
              <a:rPr lang="nl-NL"/>
              <a:t>Koppelingen voor wetenschappelijk onderzoek</a:t>
            </a:r>
          </a:p>
        </p:txBody>
      </p:sp>
    </p:spTree>
    <p:extLst>
      <p:ext uri="{BB962C8B-B14F-4D97-AF65-F5344CB8AC3E}">
        <p14:creationId xmlns:p14="http://schemas.microsoft.com/office/powerpoint/2010/main" val="97682728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816C9-B57E-9BA7-E14C-15B992DD6C5B}"/>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DFB9F84-0560-0F62-B73B-97706FE7E806}"/>
              </a:ext>
            </a:extLst>
          </p:cNvPr>
          <p:cNvSpPr>
            <a:spLocks noGrp="1"/>
          </p:cNvSpPr>
          <p:nvPr>
            <p:ph type="body" sz="quarter" idx="21"/>
          </p:nvPr>
        </p:nvSpPr>
        <p:spPr/>
        <p:txBody>
          <a:bodyPr lIns="45719" tIns="45719" rIns="45719" bIns="45719" anchor="t">
            <a:noAutofit/>
          </a:bodyPr>
          <a:lstStyle/>
          <a:p>
            <a:r>
              <a:rPr lang="nl-NL"/>
              <a:t>Webservice</a:t>
            </a:r>
            <a:endParaRPr lang="nl-NL" sz="6000">
              <a:solidFill>
                <a:schemeClr val="accent2">
                  <a:lumMod val="25000"/>
                </a:schemeClr>
              </a:solidFill>
            </a:endParaRPr>
          </a:p>
        </p:txBody>
      </p:sp>
      <p:sp>
        <p:nvSpPr>
          <p:cNvPr id="4" name="Tijdelijke aanduiding voor tekst 2">
            <a:extLst>
              <a:ext uri="{FF2B5EF4-FFF2-40B4-BE49-F238E27FC236}">
                <a16:creationId xmlns:a16="http://schemas.microsoft.com/office/drawing/2014/main" id="{8127DDCA-F63B-B35D-1D02-4A806920A085}"/>
              </a:ext>
            </a:extLst>
          </p:cNvPr>
          <p:cNvSpPr>
            <a:spLocks noGrp="1"/>
          </p:cNvSpPr>
          <p:nvPr>
            <p:ph type="body" idx="1"/>
          </p:nvPr>
        </p:nvSpPr>
        <p:spPr>
          <a:xfrm>
            <a:off x="15040947" y="11807512"/>
            <a:ext cx="7464490" cy="1544319"/>
          </a:xfrm>
        </p:spPr>
        <p:txBody>
          <a:bodyPr/>
          <a:lstStyle/>
          <a:p>
            <a:pPr marL="0" indent="0" algn="r">
              <a:buNone/>
            </a:pPr>
            <a:r>
              <a:rPr lang="nl-NL" sz="2800"/>
              <a:t>PII: Persoonlijk identificeerbare informatie </a:t>
            </a:r>
            <a:br>
              <a:rPr lang="nl-NL" sz="2800"/>
            </a:br>
            <a:r>
              <a:rPr lang="nl-NL" sz="2800"/>
              <a:t>TP = Tijdelijk pseudoniem </a:t>
            </a:r>
            <a:br>
              <a:rPr lang="nl-NL" sz="2800"/>
            </a:br>
            <a:r>
              <a:rPr lang="nl-NL" sz="2800"/>
              <a:t>DP = Definitief pseudoniem</a:t>
            </a:r>
          </a:p>
        </p:txBody>
      </p:sp>
      <p:pic>
        <p:nvPicPr>
          <p:cNvPr id="5" name="Afbeelding 4">
            <a:extLst>
              <a:ext uri="{FF2B5EF4-FFF2-40B4-BE49-F238E27FC236}">
                <a16:creationId xmlns:a16="http://schemas.microsoft.com/office/drawing/2014/main" id="{A34167BB-E152-2A9F-B1B1-4F106D6E1F58}"/>
              </a:ext>
            </a:extLst>
          </p:cNvPr>
          <p:cNvPicPr>
            <a:picLocks noChangeAspect="1"/>
          </p:cNvPicPr>
          <p:nvPr/>
        </p:nvPicPr>
        <p:blipFill>
          <a:blip r:embed="rId3"/>
          <a:stretch>
            <a:fillRect/>
          </a:stretch>
        </p:blipFill>
        <p:spPr>
          <a:xfrm>
            <a:off x="7344750" y="4211389"/>
            <a:ext cx="9694499" cy="7596123"/>
          </a:xfrm>
          <a:prstGeom prst="rect">
            <a:avLst/>
          </a:prstGeom>
        </p:spPr>
      </p:pic>
      <p:sp>
        <p:nvSpPr>
          <p:cNvPr id="6" name="Tijdelijke aanduiding voor tekst 2">
            <a:extLst>
              <a:ext uri="{FF2B5EF4-FFF2-40B4-BE49-F238E27FC236}">
                <a16:creationId xmlns:a16="http://schemas.microsoft.com/office/drawing/2014/main" id="{304CC039-FCB9-95C8-7705-7027B3740A86}"/>
              </a:ext>
            </a:extLst>
          </p:cNvPr>
          <p:cNvSpPr txBox="1">
            <a:spLocks/>
          </p:cNvSpPr>
          <p:nvPr/>
        </p:nvSpPr>
        <p:spPr>
          <a:xfrm>
            <a:off x="1436914" y="11807511"/>
            <a:ext cx="7221894" cy="154431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Autofit/>
          </a:bodyPr>
          <a:lstStyle>
            <a:lvl1pPr marL="609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1pPr>
            <a:lvl2pPr marL="1219200" marR="0" indent="-609600" algn="l" defTabSz="2438338" latinLnBrk="0">
              <a:lnSpc>
                <a:spcPct val="90000"/>
              </a:lnSpc>
              <a:spcBef>
                <a:spcPts val="4500"/>
              </a:spcBef>
              <a:spcAft>
                <a:spcPts val="0"/>
              </a:spcAft>
              <a:buClr>
                <a:srgbClr val="43979D"/>
              </a:buClr>
              <a:buSzPct val="123000"/>
              <a:buFontTx/>
              <a:buChar char="•"/>
              <a:tabLst/>
              <a:defRPr sz="4000" b="0" i="0" u="none" strike="noStrike" cap="none" spc="0" baseline="0">
                <a:solidFill>
                  <a:srgbClr val="000000"/>
                </a:solidFill>
                <a:uFillTx/>
                <a:latin typeface="+mn-lt"/>
                <a:ea typeface="+mn-ea"/>
                <a:cs typeface="+mn-cs"/>
                <a:sym typeface="Calibri"/>
              </a:defRPr>
            </a:lvl2pPr>
            <a:lvl3pPr marL="18288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600" b="0" i="0" u="none" strike="noStrike" cap="none" spc="0" baseline="0">
                <a:solidFill>
                  <a:srgbClr val="000000"/>
                </a:solidFill>
                <a:uFillTx/>
                <a:latin typeface="+mn-lt"/>
                <a:ea typeface="+mn-ea"/>
                <a:cs typeface="+mn-cs"/>
                <a:sym typeface="Calibri"/>
              </a:defRPr>
            </a:lvl3pPr>
            <a:lvl4pPr marL="24384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200" b="0" i="0" u="none" strike="noStrike" cap="none" spc="0" baseline="0">
                <a:solidFill>
                  <a:srgbClr val="000000"/>
                </a:solidFill>
                <a:uFillTx/>
                <a:latin typeface="+mn-lt"/>
                <a:ea typeface="+mn-ea"/>
                <a:cs typeface="+mn-cs"/>
                <a:sym typeface="Calibri"/>
              </a:defRPr>
            </a:lvl4pPr>
            <a:lvl5pPr marL="30480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200" b="0" i="0" u="none" strike="noStrike" cap="none" spc="0" baseline="0">
                <a:solidFill>
                  <a:srgbClr val="000000"/>
                </a:solidFill>
                <a:uFillTx/>
                <a:latin typeface="+mn-lt"/>
                <a:ea typeface="+mn-ea"/>
                <a:cs typeface="+mn-cs"/>
                <a:sym typeface="Calibri"/>
              </a:defRPr>
            </a:lvl5pPr>
            <a:lvl6pPr marL="3657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6pPr>
            <a:lvl7pPr marL="4267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7pPr>
            <a:lvl8pPr marL="4876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8pPr>
            <a:lvl9pPr marL="5486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9pPr>
          </a:lstStyle>
          <a:p>
            <a:pPr marL="0" indent="0" hangingPunct="1">
              <a:buFontTx/>
              <a:buNone/>
            </a:pPr>
            <a:r>
              <a:rPr lang="nl-NL" sz="2800"/>
              <a:t>API-beschrijving beschikbaar bij implementatie</a:t>
            </a:r>
          </a:p>
        </p:txBody>
      </p:sp>
    </p:spTree>
    <p:extLst>
      <p:ext uri="{BB962C8B-B14F-4D97-AF65-F5344CB8AC3E}">
        <p14:creationId xmlns:p14="http://schemas.microsoft.com/office/powerpoint/2010/main" val="309152050"/>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0111-2EEE-C560-FED9-7F26539A705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D2C9060-F1A6-66E3-6FDD-CF3688C30989}"/>
              </a:ext>
            </a:extLst>
          </p:cNvPr>
          <p:cNvSpPr>
            <a:spLocks noGrp="1"/>
          </p:cNvSpPr>
          <p:nvPr>
            <p:ph type="body" sz="quarter" idx="21"/>
          </p:nvPr>
        </p:nvSpPr>
        <p:spPr/>
        <p:txBody>
          <a:bodyPr>
            <a:normAutofit/>
          </a:bodyPr>
          <a:lstStyle/>
          <a:p>
            <a:r>
              <a:rPr lang="nl-NL"/>
              <a:t>Waarom </a:t>
            </a:r>
            <a:r>
              <a:rPr lang="nl-NL" err="1"/>
              <a:t>webservice</a:t>
            </a:r>
            <a:r>
              <a:rPr lang="nl-NL"/>
              <a:t>?</a:t>
            </a:r>
          </a:p>
          <a:p>
            <a:endParaRPr lang="nl-NL"/>
          </a:p>
        </p:txBody>
      </p:sp>
      <p:sp>
        <p:nvSpPr>
          <p:cNvPr id="3" name="Tijdelijke aanduiding voor tekst 2">
            <a:extLst>
              <a:ext uri="{FF2B5EF4-FFF2-40B4-BE49-F238E27FC236}">
                <a16:creationId xmlns:a16="http://schemas.microsoft.com/office/drawing/2014/main" id="{3F7AC75D-FA3D-5B21-2966-E1117BEB4911}"/>
              </a:ext>
            </a:extLst>
          </p:cNvPr>
          <p:cNvSpPr>
            <a:spLocks noGrp="1"/>
          </p:cNvSpPr>
          <p:nvPr>
            <p:ph type="body" idx="1"/>
          </p:nvPr>
        </p:nvSpPr>
        <p:spPr/>
        <p:txBody>
          <a:bodyPr>
            <a:normAutofit/>
          </a:bodyPr>
          <a:lstStyle/>
          <a:p>
            <a:r>
              <a:rPr lang="nl-NL"/>
              <a:t>Werkt sinds 2013 op nationale schaal </a:t>
            </a:r>
            <a:r>
              <a:rPr lang="nl-NL">
                <a:sym typeface="Wingdings" panose="05000000000000000000" pitchFamily="2" charset="2"/>
              </a:rPr>
              <a:t> b</a:t>
            </a:r>
            <a:r>
              <a:rPr lang="nl-NL"/>
              <a:t>ewezen technologie</a:t>
            </a:r>
          </a:p>
          <a:p>
            <a:r>
              <a:rPr lang="nl-NL"/>
              <a:t>Rol dienst beperkt zich tot het verstrekken van pseudoniemen. </a:t>
            </a:r>
          </a:p>
          <a:p>
            <a:r>
              <a:rPr lang="nl-NL"/>
              <a:t>Past binnen (toekomstige) service gebaseerde architecturen</a:t>
            </a:r>
          </a:p>
          <a:p>
            <a:r>
              <a:rPr lang="nl-NL"/>
              <a:t>Bestaande aanleveringen vanuit zorgaanbieders:</a:t>
            </a:r>
          </a:p>
          <a:p>
            <a:pPr marL="609600" lvl="1" indent="0">
              <a:buNone/>
            </a:pPr>
            <a:endParaRPr lang="nl-NL"/>
          </a:p>
        </p:txBody>
      </p:sp>
      <p:pic>
        <p:nvPicPr>
          <p:cNvPr id="11" name="Afbeelding 10">
            <a:extLst>
              <a:ext uri="{FF2B5EF4-FFF2-40B4-BE49-F238E27FC236}">
                <a16:creationId xmlns:a16="http://schemas.microsoft.com/office/drawing/2014/main" id="{610C1C6C-6696-2791-D9B5-3F54D32323D3}"/>
              </a:ext>
            </a:extLst>
          </p:cNvPr>
          <p:cNvPicPr>
            <a:picLocks noChangeAspect="1"/>
          </p:cNvPicPr>
          <p:nvPr/>
        </p:nvPicPr>
        <p:blipFill>
          <a:blip r:embed="rId2"/>
          <a:stretch>
            <a:fillRect/>
          </a:stretch>
        </p:blipFill>
        <p:spPr>
          <a:xfrm>
            <a:off x="9312993" y="11794634"/>
            <a:ext cx="819294" cy="697012"/>
          </a:xfrm>
          <a:prstGeom prst="rect">
            <a:avLst/>
          </a:prstGeom>
        </p:spPr>
      </p:pic>
      <p:pic>
        <p:nvPicPr>
          <p:cNvPr id="13" name="Afbeelding 12">
            <a:extLst>
              <a:ext uri="{FF2B5EF4-FFF2-40B4-BE49-F238E27FC236}">
                <a16:creationId xmlns:a16="http://schemas.microsoft.com/office/drawing/2014/main" id="{E2369E76-6338-0E5A-F350-1ED701BC329F}"/>
              </a:ext>
            </a:extLst>
          </p:cNvPr>
          <p:cNvPicPr>
            <a:picLocks noChangeAspect="1"/>
          </p:cNvPicPr>
          <p:nvPr/>
        </p:nvPicPr>
        <p:blipFill>
          <a:blip r:embed="rId3"/>
          <a:stretch>
            <a:fillRect/>
          </a:stretch>
        </p:blipFill>
        <p:spPr>
          <a:xfrm>
            <a:off x="10319020" y="10407648"/>
            <a:ext cx="1371791" cy="381053"/>
          </a:xfrm>
          <a:prstGeom prst="rect">
            <a:avLst/>
          </a:prstGeom>
        </p:spPr>
      </p:pic>
      <p:pic>
        <p:nvPicPr>
          <p:cNvPr id="14" name="Afbeelding 13">
            <a:extLst>
              <a:ext uri="{FF2B5EF4-FFF2-40B4-BE49-F238E27FC236}">
                <a16:creationId xmlns:a16="http://schemas.microsoft.com/office/drawing/2014/main" id="{DAA10DD3-2158-F957-14B7-1AA4FB1A527F}"/>
              </a:ext>
            </a:extLst>
          </p:cNvPr>
          <p:cNvPicPr>
            <a:picLocks noChangeAspect="1"/>
          </p:cNvPicPr>
          <p:nvPr/>
        </p:nvPicPr>
        <p:blipFill>
          <a:blip r:embed="rId4"/>
          <a:stretch>
            <a:fillRect/>
          </a:stretch>
        </p:blipFill>
        <p:spPr>
          <a:xfrm>
            <a:off x="4750792" y="10138441"/>
            <a:ext cx="1267002" cy="552527"/>
          </a:xfrm>
          <a:prstGeom prst="rect">
            <a:avLst/>
          </a:prstGeom>
        </p:spPr>
      </p:pic>
      <p:pic>
        <p:nvPicPr>
          <p:cNvPr id="15" name="Afbeelding 14">
            <a:extLst>
              <a:ext uri="{FF2B5EF4-FFF2-40B4-BE49-F238E27FC236}">
                <a16:creationId xmlns:a16="http://schemas.microsoft.com/office/drawing/2014/main" id="{AD371A4E-F966-45AF-5F10-A17BE924A395}"/>
              </a:ext>
            </a:extLst>
          </p:cNvPr>
          <p:cNvPicPr>
            <a:picLocks noChangeAspect="1"/>
          </p:cNvPicPr>
          <p:nvPr/>
        </p:nvPicPr>
        <p:blipFill>
          <a:blip r:embed="rId5"/>
          <a:stretch>
            <a:fillRect/>
          </a:stretch>
        </p:blipFill>
        <p:spPr>
          <a:xfrm>
            <a:off x="7222540" y="9616898"/>
            <a:ext cx="1524213" cy="1238423"/>
          </a:xfrm>
          <a:prstGeom prst="rect">
            <a:avLst/>
          </a:prstGeom>
        </p:spPr>
      </p:pic>
      <p:pic>
        <p:nvPicPr>
          <p:cNvPr id="16" name="Afbeelding 15">
            <a:extLst>
              <a:ext uri="{FF2B5EF4-FFF2-40B4-BE49-F238E27FC236}">
                <a16:creationId xmlns:a16="http://schemas.microsoft.com/office/drawing/2014/main" id="{5D74AC3D-83E6-0487-8F4F-84A06E018329}"/>
              </a:ext>
            </a:extLst>
          </p:cNvPr>
          <p:cNvPicPr>
            <a:picLocks noChangeAspect="1"/>
          </p:cNvPicPr>
          <p:nvPr/>
        </p:nvPicPr>
        <p:blipFill>
          <a:blip r:embed="rId6"/>
          <a:stretch>
            <a:fillRect/>
          </a:stretch>
        </p:blipFill>
        <p:spPr>
          <a:xfrm>
            <a:off x="5683674" y="11679772"/>
            <a:ext cx="1971950" cy="933580"/>
          </a:xfrm>
          <a:prstGeom prst="rect">
            <a:avLst/>
          </a:prstGeom>
        </p:spPr>
      </p:pic>
    </p:spTree>
    <p:extLst>
      <p:ext uri="{BB962C8B-B14F-4D97-AF65-F5344CB8AC3E}">
        <p14:creationId xmlns:p14="http://schemas.microsoft.com/office/powerpoint/2010/main" val="395402160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2A3D4-7A6F-13A2-B840-C787AA9C4FE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9C4FED4-EE15-2EC3-975A-7EEBC418F269}"/>
              </a:ext>
            </a:extLst>
          </p:cNvPr>
          <p:cNvSpPr>
            <a:spLocks noGrp="1"/>
          </p:cNvSpPr>
          <p:nvPr>
            <p:ph type="body" sz="quarter" idx="21"/>
          </p:nvPr>
        </p:nvSpPr>
        <p:spPr/>
        <p:txBody>
          <a:bodyPr lIns="45719" tIns="45719" rIns="45719" bIns="45719" anchor="t">
            <a:noAutofit/>
          </a:bodyPr>
          <a:lstStyle/>
          <a:p>
            <a:r>
              <a:rPr lang="nl-NL"/>
              <a:t>Pseudonimiseren voor koppelingen</a:t>
            </a:r>
          </a:p>
        </p:txBody>
      </p:sp>
      <p:sp>
        <p:nvSpPr>
          <p:cNvPr id="4" name="Tijdelijke aanduiding voor tekst 2">
            <a:extLst>
              <a:ext uri="{FF2B5EF4-FFF2-40B4-BE49-F238E27FC236}">
                <a16:creationId xmlns:a16="http://schemas.microsoft.com/office/drawing/2014/main" id="{5CDAC232-F71F-45A8-3C11-5790344F19BF}"/>
              </a:ext>
            </a:extLst>
          </p:cNvPr>
          <p:cNvSpPr>
            <a:spLocks noGrp="1"/>
          </p:cNvSpPr>
          <p:nvPr>
            <p:ph type="body" idx="1"/>
          </p:nvPr>
        </p:nvSpPr>
        <p:spPr>
          <a:xfrm>
            <a:off x="15040947" y="11807512"/>
            <a:ext cx="7464490" cy="1544319"/>
          </a:xfrm>
        </p:spPr>
        <p:txBody>
          <a:bodyPr/>
          <a:lstStyle/>
          <a:p>
            <a:pPr marL="0" indent="0" algn="r">
              <a:buNone/>
            </a:pPr>
            <a:r>
              <a:rPr lang="nl-NL" sz="2800"/>
              <a:t>TP = Tijdelijk pseudoniem </a:t>
            </a:r>
            <a:br>
              <a:rPr lang="nl-NL" sz="2800"/>
            </a:br>
            <a:r>
              <a:rPr lang="nl-NL" sz="2800"/>
              <a:t>DP = Definitief pseudoniem</a:t>
            </a:r>
          </a:p>
        </p:txBody>
      </p:sp>
      <p:sp>
        <p:nvSpPr>
          <p:cNvPr id="6" name="Tijdelijke aanduiding voor tekst 2">
            <a:extLst>
              <a:ext uri="{FF2B5EF4-FFF2-40B4-BE49-F238E27FC236}">
                <a16:creationId xmlns:a16="http://schemas.microsoft.com/office/drawing/2014/main" id="{7AB439D5-BFA8-B3F1-EE5E-7A8318AA7A2D}"/>
              </a:ext>
            </a:extLst>
          </p:cNvPr>
          <p:cNvSpPr txBox="1">
            <a:spLocks/>
          </p:cNvSpPr>
          <p:nvPr/>
        </p:nvSpPr>
        <p:spPr>
          <a:xfrm>
            <a:off x="1436914" y="11807511"/>
            <a:ext cx="7221894" cy="154431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Autofit/>
          </a:bodyPr>
          <a:lstStyle>
            <a:lvl1pPr marL="609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1pPr>
            <a:lvl2pPr marL="1219200" marR="0" indent="-609600" algn="l" defTabSz="2438338" latinLnBrk="0">
              <a:lnSpc>
                <a:spcPct val="90000"/>
              </a:lnSpc>
              <a:spcBef>
                <a:spcPts val="4500"/>
              </a:spcBef>
              <a:spcAft>
                <a:spcPts val="0"/>
              </a:spcAft>
              <a:buClr>
                <a:srgbClr val="43979D"/>
              </a:buClr>
              <a:buSzPct val="123000"/>
              <a:buFontTx/>
              <a:buChar char="•"/>
              <a:tabLst/>
              <a:defRPr sz="4000" b="0" i="0" u="none" strike="noStrike" cap="none" spc="0" baseline="0">
                <a:solidFill>
                  <a:srgbClr val="000000"/>
                </a:solidFill>
                <a:uFillTx/>
                <a:latin typeface="+mn-lt"/>
                <a:ea typeface="+mn-ea"/>
                <a:cs typeface="+mn-cs"/>
                <a:sym typeface="Calibri"/>
              </a:defRPr>
            </a:lvl2pPr>
            <a:lvl3pPr marL="18288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600" b="0" i="0" u="none" strike="noStrike" cap="none" spc="0" baseline="0">
                <a:solidFill>
                  <a:srgbClr val="000000"/>
                </a:solidFill>
                <a:uFillTx/>
                <a:latin typeface="+mn-lt"/>
                <a:ea typeface="+mn-ea"/>
                <a:cs typeface="+mn-cs"/>
                <a:sym typeface="Calibri"/>
              </a:defRPr>
            </a:lvl3pPr>
            <a:lvl4pPr marL="24384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200" b="0" i="0" u="none" strike="noStrike" cap="none" spc="0" baseline="0">
                <a:solidFill>
                  <a:srgbClr val="000000"/>
                </a:solidFill>
                <a:uFillTx/>
                <a:latin typeface="+mn-lt"/>
                <a:ea typeface="+mn-ea"/>
                <a:cs typeface="+mn-cs"/>
                <a:sym typeface="Calibri"/>
              </a:defRPr>
            </a:lvl4pPr>
            <a:lvl5pPr marL="3048000" marR="0" indent="-609600" algn="l" defTabSz="2438338" latinLnBrk="0">
              <a:lnSpc>
                <a:spcPct val="90000"/>
              </a:lnSpc>
              <a:spcBef>
                <a:spcPts val="4500"/>
              </a:spcBef>
              <a:spcAft>
                <a:spcPts val="0"/>
              </a:spcAft>
              <a:buClr>
                <a:srgbClr val="43979D"/>
              </a:buClr>
              <a:buSzPct val="100000"/>
              <a:buFont typeface="Courier New" panose="02070309020205020404" pitchFamily="49" charset="0"/>
              <a:buChar char="o"/>
              <a:tabLst/>
              <a:defRPr sz="3200" b="0" i="0" u="none" strike="noStrike" cap="none" spc="0" baseline="0">
                <a:solidFill>
                  <a:srgbClr val="000000"/>
                </a:solidFill>
                <a:uFillTx/>
                <a:latin typeface="+mn-lt"/>
                <a:ea typeface="+mn-ea"/>
                <a:cs typeface="+mn-cs"/>
                <a:sym typeface="Calibri"/>
              </a:defRPr>
            </a:lvl5pPr>
            <a:lvl6pPr marL="3657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6pPr>
            <a:lvl7pPr marL="4267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7pPr>
            <a:lvl8pPr marL="4876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8pPr>
            <a:lvl9pPr marL="5486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9pPr>
          </a:lstStyle>
          <a:p>
            <a:pPr marL="0" indent="0" hangingPunct="1">
              <a:buFontTx/>
              <a:buNone/>
            </a:pPr>
            <a:r>
              <a:rPr lang="nl-NL" sz="2800"/>
              <a:t>API-beschrijving beschikbaar bij implementatie</a:t>
            </a:r>
          </a:p>
        </p:txBody>
      </p:sp>
      <p:pic>
        <p:nvPicPr>
          <p:cNvPr id="7" name="Afbeelding 6">
            <a:extLst>
              <a:ext uri="{FF2B5EF4-FFF2-40B4-BE49-F238E27FC236}">
                <a16:creationId xmlns:a16="http://schemas.microsoft.com/office/drawing/2014/main" id="{C0425921-5B97-B02D-5FF7-0F4A1D442164}"/>
              </a:ext>
            </a:extLst>
          </p:cNvPr>
          <p:cNvPicPr>
            <a:picLocks noChangeAspect="1"/>
          </p:cNvPicPr>
          <p:nvPr/>
        </p:nvPicPr>
        <p:blipFill>
          <a:blip r:embed="rId3"/>
          <a:stretch>
            <a:fillRect/>
          </a:stretch>
        </p:blipFill>
        <p:spPr>
          <a:xfrm>
            <a:off x="14014875" y="4460031"/>
            <a:ext cx="7740236" cy="5695733"/>
          </a:xfrm>
          <a:prstGeom prst="rect">
            <a:avLst/>
          </a:prstGeom>
        </p:spPr>
      </p:pic>
      <p:pic>
        <p:nvPicPr>
          <p:cNvPr id="9" name="Afbeelding 8">
            <a:extLst>
              <a:ext uri="{FF2B5EF4-FFF2-40B4-BE49-F238E27FC236}">
                <a16:creationId xmlns:a16="http://schemas.microsoft.com/office/drawing/2014/main" id="{EF7DC0B8-6F18-2D10-9DA2-4948209E7B05}"/>
              </a:ext>
            </a:extLst>
          </p:cNvPr>
          <p:cNvPicPr>
            <a:picLocks noChangeAspect="1"/>
          </p:cNvPicPr>
          <p:nvPr/>
        </p:nvPicPr>
        <p:blipFill>
          <a:blip r:embed="rId4"/>
          <a:stretch>
            <a:fillRect/>
          </a:stretch>
        </p:blipFill>
        <p:spPr>
          <a:xfrm>
            <a:off x="2187707" y="5726691"/>
            <a:ext cx="9755477" cy="3162412"/>
          </a:xfrm>
          <a:prstGeom prst="rect">
            <a:avLst/>
          </a:prstGeom>
        </p:spPr>
      </p:pic>
    </p:spTree>
    <p:extLst>
      <p:ext uri="{BB962C8B-B14F-4D97-AF65-F5344CB8AC3E}">
        <p14:creationId xmlns:p14="http://schemas.microsoft.com/office/powerpoint/2010/main" val="425304971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840248E-F7D3-497F-3D7A-4BBA266ECA02}"/>
              </a:ext>
            </a:extLst>
          </p:cNvPr>
          <p:cNvSpPr>
            <a:spLocks noGrp="1"/>
          </p:cNvSpPr>
          <p:nvPr>
            <p:ph type="body" sz="quarter" idx="21"/>
          </p:nvPr>
        </p:nvSpPr>
        <p:spPr/>
        <p:txBody>
          <a:bodyPr lIns="45719" tIns="45719" rIns="45719" bIns="45719" anchor="t">
            <a:noAutofit/>
          </a:bodyPr>
          <a:lstStyle/>
          <a:p>
            <a:r>
              <a:rPr lang="nl-NL" err="1"/>
              <a:t>Pseudonimiseren</a:t>
            </a:r>
            <a:r>
              <a:rPr lang="nl-NL"/>
              <a:t> en terugkoppeling </a:t>
            </a:r>
          </a:p>
        </p:txBody>
      </p:sp>
      <p:sp>
        <p:nvSpPr>
          <p:cNvPr id="3" name="Tijdelijke aanduiding voor tekst 2">
            <a:extLst>
              <a:ext uri="{FF2B5EF4-FFF2-40B4-BE49-F238E27FC236}">
                <a16:creationId xmlns:a16="http://schemas.microsoft.com/office/drawing/2014/main" id="{31F7D47B-FE80-B025-EB4C-FFA037480109}"/>
              </a:ext>
            </a:extLst>
          </p:cNvPr>
          <p:cNvSpPr>
            <a:spLocks noGrp="1"/>
          </p:cNvSpPr>
          <p:nvPr>
            <p:ph type="body" idx="1"/>
          </p:nvPr>
        </p:nvSpPr>
        <p:spPr>
          <a:xfrm>
            <a:off x="2084987" y="4290682"/>
            <a:ext cx="8290654" cy="8169209"/>
          </a:xfrm>
        </p:spPr>
        <p:txBody>
          <a:bodyPr lIns="50800" tIns="50800" rIns="50800" bIns="50800" anchor="t">
            <a:noAutofit/>
          </a:bodyPr>
          <a:lstStyle/>
          <a:p>
            <a:r>
              <a:rPr lang="nl-NL"/>
              <a:t>Tweeweg</a:t>
            </a:r>
          </a:p>
          <a:p>
            <a:pPr lvl="1"/>
            <a:r>
              <a:rPr lang="nl-NL"/>
              <a:t>(RP = </a:t>
            </a:r>
            <a:r>
              <a:rPr lang="nl-NL" err="1"/>
              <a:t>reversible</a:t>
            </a:r>
            <a:r>
              <a:rPr lang="nl-NL"/>
              <a:t> pseudonym)</a:t>
            </a:r>
          </a:p>
          <a:p>
            <a:pPr lvl="1"/>
            <a:r>
              <a:rPr lang="nl-NL"/>
              <a:t>O.b.v. authenticatie en autorisatie</a:t>
            </a:r>
          </a:p>
          <a:p>
            <a:r>
              <a:rPr lang="nl-NL"/>
              <a:t>Patiëntnummer + AGB-code</a:t>
            </a:r>
          </a:p>
          <a:p>
            <a:r>
              <a:rPr lang="nl-NL"/>
              <a:t>Validaties</a:t>
            </a:r>
          </a:p>
          <a:p>
            <a:r>
              <a:rPr lang="nl-NL"/>
              <a:t>Registreren wat het bronziekenhuis was</a:t>
            </a:r>
          </a:p>
          <a:p>
            <a:endParaRPr lang="nl-NL"/>
          </a:p>
        </p:txBody>
      </p:sp>
      <p:pic>
        <p:nvPicPr>
          <p:cNvPr id="6" name="Afbeelding 5">
            <a:extLst>
              <a:ext uri="{FF2B5EF4-FFF2-40B4-BE49-F238E27FC236}">
                <a16:creationId xmlns:a16="http://schemas.microsoft.com/office/drawing/2014/main" id="{51CEB9C3-683D-E51C-C25B-EF5B31778FC5}"/>
              </a:ext>
            </a:extLst>
          </p:cNvPr>
          <p:cNvPicPr>
            <a:picLocks noChangeAspect="1"/>
          </p:cNvPicPr>
          <p:nvPr/>
        </p:nvPicPr>
        <p:blipFill>
          <a:blip r:embed="rId2"/>
          <a:stretch>
            <a:fillRect/>
          </a:stretch>
        </p:blipFill>
        <p:spPr>
          <a:xfrm>
            <a:off x="12148948" y="3724932"/>
            <a:ext cx="9541067" cy="9342930"/>
          </a:xfrm>
          <a:prstGeom prst="rect">
            <a:avLst/>
          </a:prstGeom>
        </p:spPr>
      </p:pic>
    </p:spTree>
    <p:extLst>
      <p:ext uri="{BB962C8B-B14F-4D97-AF65-F5344CB8AC3E}">
        <p14:creationId xmlns:p14="http://schemas.microsoft.com/office/powerpoint/2010/main" val="2477672313"/>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5FC9AC-E950-6920-B3F3-D0D411F5D5D6}"/>
              </a:ext>
            </a:extLst>
          </p:cNvPr>
          <p:cNvSpPr>
            <a:spLocks noGrp="1"/>
          </p:cNvSpPr>
          <p:nvPr>
            <p:ph type="body" sz="quarter" idx="21"/>
          </p:nvPr>
        </p:nvSpPr>
        <p:spPr/>
        <p:txBody>
          <a:bodyPr lIns="45719" tIns="45719" rIns="45719" bIns="45719" anchor="t">
            <a:noAutofit/>
          </a:bodyPr>
          <a:lstStyle/>
          <a:p>
            <a:r>
              <a:rPr lang="nl-NL"/>
              <a:t>Historische data</a:t>
            </a:r>
          </a:p>
        </p:txBody>
      </p:sp>
      <p:sp>
        <p:nvSpPr>
          <p:cNvPr id="3" name="Tijdelijke aanduiding voor tekst 2">
            <a:extLst>
              <a:ext uri="{FF2B5EF4-FFF2-40B4-BE49-F238E27FC236}">
                <a16:creationId xmlns:a16="http://schemas.microsoft.com/office/drawing/2014/main" id="{B01CDC1B-5137-B6EE-29BC-A4E46567649A}"/>
              </a:ext>
            </a:extLst>
          </p:cNvPr>
          <p:cNvSpPr>
            <a:spLocks noGrp="1"/>
          </p:cNvSpPr>
          <p:nvPr>
            <p:ph type="body" idx="1"/>
          </p:nvPr>
        </p:nvSpPr>
        <p:spPr/>
        <p:txBody>
          <a:bodyPr lIns="50800" tIns="50800" rIns="50800" bIns="50800" anchor="t">
            <a:noAutofit/>
          </a:bodyPr>
          <a:lstStyle/>
          <a:p>
            <a:r>
              <a:rPr lang="nl-NL"/>
              <a:t>Pseudonimisatie volgens hetzelfde proces</a:t>
            </a:r>
          </a:p>
          <a:p>
            <a:r>
              <a:rPr lang="nl-NL"/>
              <a:t>Voorwaarden</a:t>
            </a:r>
          </a:p>
          <a:p>
            <a:pPr lvl="1"/>
            <a:r>
              <a:rPr lang="nl-NL"/>
              <a:t>Eenmalige historische verwerking</a:t>
            </a:r>
          </a:p>
          <a:p>
            <a:pPr lvl="1"/>
            <a:r>
              <a:rPr lang="nl-NL"/>
              <a:t>TTP stelt </a:t>
            </a:r>
            <a:r>
              <a:rPr lang="nl-NL" err="1"/>
              <a:t>webservice</a:t>
            </a:r>
            <a:r>
              <a:rPr lang="nl-NL"/>
              <a:t> of generieke software beschikbaar</a:t>
            </a:r>
          </a:p>
          <a:p>
            <a:pPr lvl="1"/>
            <a:r>
              <a:rPr lang="nl-NL"/>
              <a:t>Vernietigen van alle irrelevante persoonsgegevens</a:t>
            </a:r>
          </a:p>
        </p:txBody>
      </p:sp>
    </p:spTree>
    <p:extLst>
      <p:ext uri="{BB962C8B-B14F-4D97-AF65-F5344CB8AC3E}">
        <p14:creationId xmlns:p14="http://schemas.microsoft.com/office/powerpoint/2010/main" val="3696794842"/>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78E0-34C4-DD57-75BC-01F98583C04C}"/>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4FCC2C6-19EB-8378-8818-3ECE54E96A5C}"/>
              </a:ext>
            </a:extLst>
          </p:cNvPr>
          <p:cNvSpPr>
            <a:spLocks noGrp="1"/>
          </p:cNvSpPr>
          <p:nvPr>
            <p:ph type="body" sz="quarter" idx="21"/>
          </p:nvPr>
        </p:nvSpPr>
        <p:spPr/>
        <p:txBody>
          <a:bodyPr/>
          <a:lstStyle/>
          <a:p>
            <a:r>
              <a:rPr lang="nl-NL"/>
              <a:t>Fusie en faillissement ziekenhuis of registratie</a:t>
            </a:r>
          </a:p>
        </p:txBody>
      </p:sp>
      <p:sp>
        <p:nvSpPr>
          <p:cNvPr id="3" name="Tijdelijke aanduiding voor tekst 2">
            <a:extLst>
              <a:ext uri="{FF2B5EF4-FFF2-40B4-BE49-F238E27FC236}">
                <a16:creationId xmlns:a16="http://schemas.microsoft.com/office/drawing/2014/main" id="{E363DA27-D3FB-D10F-B472-CEA4E64DC381}"/>
              </a:ext>
            </a:extLst>
          </p:cNvPr>
          <p:cNvSpPr>
            <a:spLocks noGrp="1"/>
          </p:cNvSpPr>
          <p:nvPr>
            <p:ph type="body" idx="1"/>
          </p:nvPr>
        </p:nvSpPr>
        <p:spPr/>
        <p:txBody>
          <a:bodyPr/>
          <a:lstStyle/>
          <a:p>
            <a:r>
              <a:rPr lang="nl-NL"/>
              <a:t>TTP beheert het sleutelmateriaal</a:t>
            </a:r>
          </a:p>
          <a:p>
            <a:pPr lvl="1"/>
            <a:r>
              <a:rPr lang="nl-NL"/>
              <a:t>Sleutelmateriaal overzetten naar een nieuw ziekenhuis en/of registratie </a:t>
            </a:r>
          </a:p>
          <a:p>
            <a:pPr lvl="1"/>
            <a:r>
              <a:rPr lang="nl-NL" err="1"/>
              <a:t>Pseudonimisatieproces</a:t>
            </a:r>
            <a:r>
              <a:rPr lang="nl-NL"/>
              <a:t> zorgt voor volgbaarheid binnen registratie</a:t>
            </a:r>
          </a:p>
          <a:p>
            <a:pPr lvl="1"/>
            <a:r>
              <a:rPr lang="nl-NL"/>
              <a:t>TTP kan her-pseudonimiseren zonder terug te gaan naar de persoonsgegevens</a:t>
            </a:r>
          </a:p>
          <a:p>
            <a:pPr lvl="2"/>
            <a:r>
              <a:rPr lang="nl-NL"/>
              <a:t>Domeinconversie</a:t>
            </a:r>
          </a:p>
          <a:p>
            <a:pPr lvl="1"/>
            <a:endParaRPr lang="nl-NL"/>
          </a:p>
          <a:p>
            <a:pPr lvl="1"/>
            <a:endParaRPr lang="nl-NL"/>
          </a:p>
        </p:txBody>
      </p:sp>
    </p:spTree>
    <p:extLst>
      <p:ext uri="{BB962C8B-B14F-4D97-AF65-F5344CB8AC3E}">
        <p14:creationId xmlns:p14="http://schemas.microsoft.com/office/powerpoint/2010/main" val="3745447059"/>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41B1D-120B-BF5C-8D1A-CA5DA469E0B9}"/>
            </a:ext>
          </a:extLst>
        </p:cNvPr>
        <p:cNvGrpSpPr/>
        <p:nvPr/>
      </p:nvGrpSpPr>
      <p:grpSpPr>
        <a:xfrm>
          <a:off x="0" y="0"/>
          <a:ext cx="0" cy="0"/>
          <a:chOff x="0" y="0"/>
          <a:chExt cx="0" cy="0"/>
        </a:xfrm>
      </p:grpSpPr>
      <p:sp>
        <p:nvSpPr>
          <p:cNvPr id="116" name="titel">
            <a:extLst>
              <a:ext uri="{FF2B5EF4-FFF2-40B4-BE49-F238E27FC236}">
                <a16:creationId xmlns:a16="http://schemas.microsoft.com/office/drawing/2014/main" id="{D1F709D0-16B1-28A0-F201-633E42ECC65D}"/>
              </a:ext>
            </a:extLst>
          </p:cNvPr>
          <p:cNvSpPr txBox="1">
            <a:spLocks noGrp="1"/>
          </p:cNvSpPr>
          <p:nvPr>
            <p:ph type="body" sz="half" idx="1"/>
          </p:nvPr>
        </p:nvSpPr>
        <p:spPr>
          <a:prstGeom prst="rect">
            <a:avLst/>
          </a:prstGeom>
        </p:spPr>
        <p:txBody>
          <a:bodyPr/>
          <a:lstStyle/>
          <a:p>
            <a:pPr marL="638810"/>
            <a:r>
              <a:rPr lang="nl-NL" b="0"/>
              <a:t>Reikwijdte</a:t>
            </a:r>
          </a:p>
          <a:p>
            <a:pPr marL="638810"/>
            <a:r>
              <a:rPr lang="nl-NL" b="0"/>
              <a:t>&amp;</a:t>
            </a:r>
          </a:p>
          <a:p>
            <a:pPr marL="638810"/>
            <a:r>
              <a:rPr lang="nl-NL" b="0"/>
              <a:t>Voorbereidingen</a:t>
            </a:r>
          </a:p>
        </p:txBody>
      </p:sp>
    </p:spTree>
    <p:extLst>
      <p:ext uri="{BB962C8B-B14F-4D97-AF65-F5344CB8AC3E}">
        <p14:creationId xmlns:p14="http://schemas.microsoft.com/office/powerpoint/2010/main" val="11107425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4B721B-9CD9-BE4C-E6D2-0099A96F6DC8}"/>
              </a:ext>
            </a:extLst>
          </p:cNvPr>
          <p:cNvSpPr>
            <a:spLocks noGrp="1"/>
          </p:cNvSpPr>
          <p:nvPr>
            <p:ph type="body" sz="quarter" idx="21"/>
          </p:nvPr>
        </p:nvSpPr>
        <p:spPr>
          <a:xfrm>
            <a:off x="2108139" y="1428585"/>
            <a:ext cx="20221063" cy="1816444"/>
          </a:xfrm>
        </p:spPr>
        <p:txBody>
          <a:bodyPr/>
          <a:lstStyle/>
          <a:p>
            <a:r>
              <a:rPr lang="nl-NL"/>
              <a:t>BO kwaliteit: governance op kwaliteitsregister</a:t>
            </a:r>
          </a:p>
        </p:txBody>
      </p:sp>
      <p:sp>
        <p:nvSpPr>
          <p:cNvPr id="3" name="Tijdelijke aanduiding voor tekst 2">
            <a:extLst>
              <a:ext uri="{FF2B5EF4-FFF2-40B4-BE49-F238E27FC236}">
                <a16:creationId xmlns:a16="http://schemas.microsoft.com/office/drawing/2014/main" id="{0F8BF999-1E61-FD4C-C42F-6DE5A4ADC01F}"/>
              </a:ext>
            </a:extLst>
          </p:cNvPr>
          <p:cNvSpPr>
            <a:spLocks noGrp="1"/>
          </p:cNvSpPr>
          <p:nvPr>
            <p:ph type="body" idx="1"/>
          </p:nvPr>
        </p:nvSpPr>
        <p:spPr>
          <a:xfrm>
            <a:off x="2125077" y="3245029"/>
            <a:ext cx="20204125" cy="8811183"/>
          </a:xfrm>
        </p:spPr>
        <p:txBody>
          <a:bodyPr>
            <a:normAutofit lnSpcReduction="10000"/>
          </a:bodyPr>
          <a:lstStyle/>
          <a:p>
            <a:pPr marL="0" indent="0">
              <a:buNone/>
            </a:pPr>
            <a:r>
              <a:rPr lang="nl-NL"/>
              <a:t>Het is een uitdrukkelijke wens van de partijen van het bestuurlijk akkoord medisch-specialistische zorg </a:t>
            </a:r>
            <a:r>
              <a:rPr lang="nl-NL" i="1"/>
              <a:t>(nu BO kwaliteit) </a:t>
            </a:r>
            <a:r>
              <a:rPr lang="nl-NL"/>
              <a:t>om te komen tot een </a:t>
            </a:r>
            <a:r>
              <a:rPr lang="nl-NL" b="1"/>
              <a:t>efficiënt werkende governance van kwaliteitsregistraties</a:t>
            </a:r>
            <a:r>
              <a:rPr lang="nl-NL"/>
              <a:t> en de daaruit voortvloeiende dataverzameling </a:t>
            </a:r>
            <a:r>
              <a:rPr lang="nl-NL" i="1"/>
              <a:t>(Bestuurlijk akkoord MSZ, juni 2018; artikel 2.3.b lid v)</a:t>
            </a:r>
          </a:p>
          <a:p>
            <a:pPr marL="0" indent="0">
              <a:buNone/>
            </a:pPr>
            <a:r>
              <a:rPr lang="nl-NL"/>
              <a:t>Om zo:</a:t>
            </a:r>
          </a:p>
          <a:p>
            <a:pPr lvl="1"/>
            <a:r>
              <a:rPr lang="nl-NL"/>
              <a:t>Meer </a:t>
            </a:r>
            <a:r>
              <a:rPr lang="nl-NL" b="1"/>
              <a:t>regie</a:t>
            </a:r>
            <a:r>
              <a:rPr lang="nl-NL"/>
              <a:t> te nemen op kwaliteitsregistratielandschap om te komen tot kwaliteitsregistraties met toegevoegde waarde voor leren en verbeteren en samen beslissen </a:t>
            </a:r>
          </a:p>
          <a:p>
            <a:pPr lvl="1"/>
            <a:r>
              <a:rPr lang="nl-NL"/>
              <a:t>Meer </a:t>
            </a:r>
            <a:r>
              <a:rPr lang="nl-NL" b="1"/>
              <a:t>grip</a:t>
            </a:r>
            <a:r>
              <a:rPr lang="nl-NL"/>
              <a:t> te krijgen op data</a:t>
            </a:r>
          </a:p>
          <a:p>
            <a:pPr lvl="1"/>
            <a:r>
              <a:rPr lang="nl-NL" b="1"/>
              <a:t>Administratieve lasten </a:t>
            </a:r>
            <a:r>
              <a:rPr lang="nl-NL"/>
              <a:t>bij zorgaanbieders te verkleinen</a:t>
            </a:r>
          </a:p>
          <a:p>
            <a:endParaRPr lang="nl-NL" i="1"/>
          </a:p>
        </p:txBody>
      </p:sp>
    </p:spTree>
    <p:extLst>
      <p:ext uri="{BB962C8B-B14F-4D97-AF65-F5344CB8AC3E}">
        <p14:creationId xmlns:p14="http://schemas.microsoft.com/office/powerpoint/2010/main" val="2902048080"/>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D758D-7573-BC74-AB51-875F7026FF02}"/>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1957DE21-407B-05B7-623E-E023215148F9}"/>
              </a:ext>
            </a:extLst>
          </p:cNvPr>
          <p:cNvSpPr>
            <a:spLocks noGrp="1"/>
          </p:cNvSpPr>
          <p:nvPr>
            <p:ph type="body" sz="quarter" idx="21"/>
          </p:nvPr>
        </p:nvSpPr>
        <p:spPr/>
        <p:txBody>
          <a:bodyPr/>
          <a:lstStyle/>
          <a:p>
            <a:r>
              <a:rPr lang="nl-NL"/>
              <a:t>Scope van de </a:t>
            </a:r>
            <a:r>
              <a:rPr lang="nl-NL" err="1"/>
              <a:t>pseudonimisatieservice</a:t>
            </a:r>
            <a:endParaRPr lang="nl-NL"/>
          </a:p>
          <a:p>
            <a:endParaRPr lang="nl-NL"/>
          </a:p>
        </p:txBody>
      </p:sp>
      <p:sp>
        <p:nvSpPr>
          <p:cNvPr id="2" name="Tijdelijke aanduiding voor tekst 1">
            <a:extLst>
              <a:ext uri="{FF2B5EF4-FFF2-40B4-BE49-F238E27FC236}">
                <a16:creationId xmlns:a16="http://schemas.microsoft.com/office/drawing/2014/main" id="{EC10EA54-7653-9467-7252-1D78ABC9715F}"/>
              </a:ext>
            </a:extLst>
          </p:cNvPr>
          <p:cNvSpPr>
            <a:spLocks noGrp="1"/>
          </p:cNvSpPr>
          <p:nvPr>
            <p:ph type="body" sz="quarter" idx="22"/>
          </p:nvPr>
        </p:nvSpPr>
        <p:spPr/>
        <p:txBody>
          <a:bodyPr/>
          <a:lstStyle/>
          <a:p>
            <a:pPr marL="0" indent="0">
              <a:buNone/>
            </a:pPr>
            <a:r>
              <a:rPr lang="nl-NL" b="1"/>
              <a:t>Buiten scope</a:t>
            </a:r>
          </a:p>
          <a:p>
            <a:r>
              <a:rPr lang="nl-NL"/>
              <a:t>Extractie vanuit lokale systemen</a:t>
            </a:r>
          </a:p>
          <a:p>
            <a:r>
              <a:rPr lang="nl-NL"/>
              <a:t>Aanpassingen aan EPD e.d.</a:t>
            </a:r>
          </a:p>
        </p:txBody>
      </p:sp>
      <p:sp>
        <p:nvSpPr>
          <p:cNvPr id="5" name="Tijdelijke aanduiding voor tekst 4">
            <a:extLst>
              <a:ext uri="{FF2B5EF4-FFF2-40B4-BE49-F238E27FC236}">
                <a16:creationId xmlns:a16="http://schemas.microsoft.com/office/drawing/2014/main" id="{69024D58-8C41-E51E-5CE0-A21055B0D9AA}"/>
              </a:ext>
            </a:extLst>
          </p:cNvPr>
          <p:cNvSpPr>
            <a:spLocks noGrp="1"/>
          </p:cNvSpPr>
          <p:nvPr>
            <p:ph type="body" sz="quarter" idx="23"/>
          </p:nvPr>
        </p:nvSpPr>
        <p:spPr/>
        <p:txBody>
          <a:bodyPr/>
          <a:lstStyle/>
          <a:p>
            <a:pPr marL="0" indent="0">
              <a:buNone/>
            </a:pPr>
            <a:r>
              <a:rPr lang="nl-NL" b="1"/>
              <a:t>In scope</a:t>
            </a:r>
          </a:p>
          <a:p>
            <a:r>
              <a:rPr lang="nl-NL"/>
              <a:t>Pseudonimisatie volgens Programma van Eisen zoals vastgesteld door SSC-DG</a:t>
            </a:r>
          </a:p>
          <a:p>
            <a:pPr lvl="1"/>
            <a:r>
              <a:rPr lang="nl-NL"/>
              <a:t>Wegnemen directe herleidbaarheid </a:t>
            </a:r>
          </a:p>
          <a:p>
            <a:pPr lvl="1"/>
            <a:r>
              <a:rPr lang="nl-NL"/>
              <a:t>Koppelbaar in tijd en over organisaties heen</a:t>
            </a:r>
          </a:p>
        </p:txBody>
      </p:sp>
    </p:spTree>
    <p:extLst>
      <p:ext uri="{BB962C8B-B14F-4D97-AF65-F5344CB8AC3E}">
        <p14:creationId xmlns:p14="http://schemas.microsoft.com/office/powerpoint/2010/main" val="3844165486"/>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04188-051F-9BBA-A00A-4C3A0C8C7DF0}"/>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D3D129-4856-B784-5EE4-6940A2F5D8B9}"/>
              </a:ext>
            </a:extLst>
          </p:cNvPr>
          <p:cNvSpPr>
            <a:spLocks noGrp="1"/>
          </p:cNvSpPr>
          <p:nvPr>
            <p:ph type="body" sz="quarter" idx="21"/>
          </p:nvPr>
        </p:nvSpPr>
        <p:spPr/>
        <p:txBody>
          <a:bodyPr/>
          <a:lstStyle/>
          <a:p>
            <a:r>
              <a:rPr lang="nl-NL"/>
              <a:t>Randvoorwaarden implementatie</a:t>
            </a:r>
          </a:p>
        </p:txBody>
      </p:sp>
      <p:sp>
        <p:nvSpPr>
          <p:cNvPr id="3" name="Tijdelijke aanduiding voor tekst 2">
            <a:extLst>
              <a:ext uri="{FF2B5EF4-FFF2-40B4-BE49-F238E27FC236}">
                <a16:creationId xmlns:a16="http://schemas.microsoft.com/office/drawing/2014/main" id="{086EFCD8-2BCA-881F-7FA7-1EA1283D376A}"/>
              </a:ext>
            </a:extLst>
          </p:cNvPr>
          <p:cNvSpPr>
            <a:spLocks noGrp="1"/>
          </p:cNvSpPr>
          <p:nvPr>
            <p:ph type="body" idx="1"/>
          </p:nvPr>
        </p:nvSpPr>
        <p:spPr/>
        <p:txBody>
          <a:bodyPr>
            <a:normAutofit/>
          </a:bodyPr>
          <a:lstStyle/>
          <a:p>
            <a:pPr>
              <a:spcBef>
                <a:spcPts val="2700"/>
              </a:spcBef>
            </a:pPr>
            <a:r>
              <a:rPr lang="nl-NL"/>
              <a:t>Maak een keuze voor </a:t>
            </a:r>
            <a:r>
              <a:rPr lang="nl-NL" err="1"/>
              <a:t>webservice</a:t>
            </a:r>
            <a:r>
              <a:rPr lang="nl-NL"/>
              <a:t> of lokale service</a:t>
            </a:r>
          </a:p>
          <a:p>
            <a:pPr lvl="1">
              <a:spcBef>
                <a:spcPts val="2700"/>
              </a:spcBef>
            </a:pPr>
            <a:r>
              <a:rPr lang="nl-NL"/>
              <a:t>Kunnen ook naast elkaar bestaan</a:t>
            </a:r>
          </a:p>
          <a:p>
            <a:pPr>
              <a:spcBef>
                <a:spcPts val="2700"/>
              </a:spcBef>
            </a:pPr>
            <a:r>
              <a:rPr lang="nl-NL"/>
              <a:t>Wordt bekend met de aanlevermogelijkheden</a:t>
            </a:r>
          </a:p>
          <a:p>
            <a:pPr lvl="1">
              <a:spcBef>
                <a:spcPts val="2700"/>
              </a:spcBef>
            </a:pPr>
            <a:r>
              <a:rPr lang="nl-NL"/>
              <a:t>Lokale service: CSV, XML &amp; FHIR</a:t>
            </a:r>
          </a:p>
          <a:p>
            <a:pPr lvl="1">
              <a:spcBef>
                <a:spcPts val="2700"/>
              </a:spcBef>
            </a:pPr>
            <a:r>
              <a:rPr lang="nl-NL" err="1"/>
              <a:t>Webservice</a:t>
            </a:r>
            <a:r>
              <a:rPr lang="nl-NL"/>
              <a:t>: REST-API</a:t>
            </a:r>
          </a:p>
          <a:p>
            <a:pPr>
              <a:spcBef>
                <a:spcPts val="2700"/>
              </a:spcBef>
            </a:pPr>
            <a:r>
              <a:rPr lang="nl-NL"/>
              <a:t>Automatisering van de aanlevering</a:t>
            </a:r>
          </a:p>
          <a:p>
            <a:pPr lvl="1">
              <a:spcBef>
                <a:spcPts val="2700"/>
              </a:spcBef>
            </a:pPr>
            <a:r>
              <a:rPr lang="nl-NL"/>
              <a:t>Extractie uit EPD aanpassen</a:t>
            </a:r>
          </a:p>
          <a:p>
            <a:pPr lvl="1">
              <a:spcBef>
                <a:spcPts val="2700"/>
              </a:spcBef>
            </a:pPr>
            <a:r>
              <a:rPr lang="nl-NL"/>
              <a:t>Tijdelijke pseudoniemen faciliteren in de data</a:t>
            </a:r>
          </a:p>
        </p:txBody>
      </p:sp>
    </p:spTree>
    <p:extLst>
      <p:ext uri="{BB962C8B-B14F-4D97-AF65-F5344CB8AC3E}">
        <p14:creationId xmlns:p14="http://schemas.microsoft.com/office/powerpoint/2010/main" val="1127991231"/>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EE12C-12A7-D6AB-34A4-07E4B84677C9}"/>
            </a:ext>
          </a:extLst>
        </p:cNvPr>
        <p:cNvGrpSpPr/>
        <p:nvPr/>
      </p:nvGrpSpPr>
      <p:grpSpPr>
        <a:xfrm>
          <a:off x="0" y="0"/>
          <a:ext cx="0" cy="0"/>
          <a:chOff x="0" y="0"/>
          <a:chExt cx="0" cy="0"/>
        </a:xfrm>
      </p:grpSpPr>
      <p:grpSp>
        <p:nvGrpSpPr>
          <p:cNvPr id="2" name="Groep 1">
            <a:extLst>
              <a:ext uri="{FF2B5EF4-FFF2-40B4-BE49-F238E27FC236}">
                <a16:creationId xmlns:a16="http://schemas.microsoft.com/office/drawing/2014/main" id="{C5AAE322-5EB1-2019-BA76-B99BFDD776A3}"/>
              </a:ext>
            </a:extLst>
          </p:cNvPr>
          <p:cNvGrpSpPr/>
          <p:nvPr/>
        </p:nvGrpSpPr>
        <p:grpSpPr>
          <a:xfrm>
            <a:off x="994574" y="3416924"/>
            <a:ext cx="22827928" cy="8943428"/>
            <a:chOff x="1232318" y="1514972"/>
            <a:chExt cx="22827928" cy="8943428"/>
          </a:xfrm>
        </p:grpSpPr>
        <p:sp>
          <p:nvSpPr>
            <p:cNvPr id="8" name="Tekstvak 7">
              <a:extLst>
                <a:ext uri="{FF2B5EF4-FFF2-40B4-BE49-F238E27FC236}">
                  <a16:creationId xmlns:a16="http://schemas.microsoft.com/office/drawing/2014/main" id="{984D4A49-7197-C2FF-D406-79167CB36957}"/>
                </a:ext>
              </a:extLst>
            </p:cNvPr>
            <p:cNvSpPr txBox="1"/>
            <p:nvPr/>
          </p:nvSpPr>
          <p:spPr>
            <a:xfrm>
              <a:off x="1396038" y="2981667"/>
              <a:ext cx="5151572" cy="1938992"/>
            </a:xfrm>
            <a:prstGeom prst="rect">
              <a:avLst/>
            </a:prstGeom>
            <a:noFill/>
          </p:spPr>
          <p:txBody>
            <a:bodyPr wrap="square" rtlCol="0">
              <a:spAutoFit/>
            </a:bodyPr>
            <a:lstStyle/>
            <a:p>
              <a:pPr algn="l"/>
              <a:r>
                <a:rPr lang="nl-NL"/>
                <a:t>Breng in kaart:</a:t>
              </a:r>
            </a:p>
            <a:p>
              <a:pPr marL="342900" indent="-342900" algn="l">
                <a:buFont typeface="Arial" panose="020B0604020202020204" pitchFamily="34" charset="0"/>
                <a:buChar char="•"/>
              </a:pPr>
              <a:r>
                <a:rPr lang="nl-NL"/>
                <a:t>Aan welke registraties leveren?</a:t>
              </a:r>
            </a:p>
            <a:p>
              <a:pPr marL="342900" indent="-342900" algn="l">
                <a:buFont typeface="Arial" panose="020B0604020202020204" pitchFamily="34" charset="0"/>
                <a:buChar char="•"/>
              </a:pPr>
              <a:r>
                <a:rPr lang="nl-NL"/>
                <a:t>Bestaande aanlevering?</a:t>
              </a:r>
            </a:p>
            <a:p>
              <a:pPr marL="342900" indent="-342900" algn="l">
                <a:buFont typeface="Arial" panose="020B0604020202020204" pitchFamily="34" charset="0"/>
                <a:buChar char="•"/>
              </a:pPr>
              <a:r>
                <a:rPr lang="nl-NL"/>
                <a:t>Aanleverwijze(n)?</a:t>
              </a:r>
            </a:p>
            <a:p>
              <a:pPr marL="342900" lvl="4" indent="-342900" algn="l">
                <a:buFont typeface="Arial" panose="020B0604020202020204" pitchFamily="34" charset="0"/>
                <a:buChar char="•"/>
              </a:pPr>
              <a:endParaRPr lang="nl-NL"/>
            </a:p>
          </p:txBody>
        </p:sp>
        <p:sp>
          <p:nvSpPr>
            <p:cNvPr id="10" name="Tekstvak 9">
              <a:extLst>
                <a:ext uri="{FF2B5EF4-FFF2-40B4-BE49-F238E27FC236}">
                  <a16:creationId xmlns:a16="http://schemas.microsoft.com/office/drawing/2014/main" id="{248A3703-A780-3CF1-B8C4-6510D4EECC88}"/>
                </a:ext>
              </a:extLst>
            </p:cNvPr>
            <p:cNvSpPr txBox="1"/>
            <p:nvPr/>
          </p:nvSpPr>
          <p:spPr>
            <a:xfrm>
              <a:off x="2371154" y="1936582"/>
              <a:ext cx="4158300" cy="707886"/>
            </a:xfrm>
            <a:prstGeom prst="rect">
              <a:avLst/>
            </a:prstGeom>
            <a:noFill/>
          </p:spPr>
          <p:txBody>
            <a:bodyPr wrap="square" rtlCol="0">
              <a:spAutoFit/>
            </a:bodyPr>
            <a:lstStyle/>
            <a:p>
              <a:r>
                <a:rPr lang="nl-NL" sz="4000" b="1">
                  <a:solidFill>
                    <a:srgbClr val="00999E"/>
                  </a:solidFill>
                </a:rPr>
                <a:t>Voorverkenning</a:t>
              </a:r>
            </a:p>
          </p:txBody>
        </p:sp>
        <p:sp>
          <p:nvSpPr>
            <p:cNvPr id="11" name="Tekstvak 10">
              <a:extLst>
                <a:ext uri="{FF2B5EF4-FFF2-40B4-BE49-F238E27FC236}">
                  <a16:creationId xmlns:a16="http://schemas.microsoft.com/office/drawing/2014/main" id="{4D07E146-2E73-0EB9-2C74-55AD0EF19C7A}"/>
                </a:ext>
              </a:extLst>
            </p:cNvPr>
            <p:cNvSpPr txBox="1"/>
            <p:nvPr/>
          </p:nvSpPr>
          <p:spPr>
            <a:xfrm>
              <a:off x="8255398" y="1936582"/>
              <a:ext cx="4158300" cy="707886"/>
            </a:xfrm>
            <a:prstGeom prst="rect">
              <a:avLst/>
            </a:prstGeom>
            <a:noFill/>
          </p:spPr>
          <p:txBody>
            <a:bodyPr wrap="square" rtlCol="0">
              <a:spAutoFit/>
            </a:bodyPr>
            <a:lstStyle/>
            <a:p>
              <a:r>
                <a:rPr lang="nl-NL" sz="4000" b="1">
                  <a:solidFill>
                    <a:srgbClr val="00999E"/>
                  </a:solidFill>
                </a:rPr>
                <a:t>Voorbereiding</a:t>
              </a:r>
              <a:endParaRPr lang="nl-NL" sz="4800" b="1">
                <a:solidFill>
                  <a:srgbClr val="00999E"/>
                </a:solidFill>
              </a:endParaRPr>
            </a:p>
          </p:txBody>
        </p:sp>
        <p:sp>
          <p:nvSpPr>
            <p:cNvPr id="12" name="Tekstvak 11">
              <a:extLst>
                <a:ext uri="{FF2B5EF4-FFF2-40B4-BE49-F238E27FC236}">
                  <a16:creationId xmlns:a16="http://schemas.microsoft.com/office/drawing/2014/main" id="{37437906-04B5-9AA1-4EA9-98F73DE3A35A}"/>
                </a:ext>
              </a:extLst>
            </p:cNvPr>
            <p:cNvSpPr txBox="1"/>
            <p:nvPr/>
          </p:nvSpPr>
          <p:spPr>
            <a:xfrm>
              <a:off x="14121476" y="1936582"/>
              <a:ext cx="4158300" cy="707886"/>
            </a:xfrm>
            <a:prstGeom prst="rect">
              <a:avLst/>
            </a:prstGeom>
            <a:noFill/>
          </p:spPr>
          <p:txBody>
            <a:bodyPr wrap="square" rtlCol="0">
              <a:spAutoFit/>
            </a:bodyPr>
            <a:lstStyle/>
            <a:p>
              <a:r>
                <a:rPr lang="nl-NL" sz="4000" b="1">
                  <a:solidFill>
                    <a:srgbClr val="00999E"/>
                  </a:solidFill>
                </a:rPr>
                <a:t>Aansluiten</a:t>
              </a:r>
              <a:endParaRPr lang="nl-NL" sz="4800" b="1">
                <a:solidFill>
                  <a:srgbClr val="00999E"/>
                </a:solidFill>
              </a:endParaRPr>
            </a:p>
          </p:txBody>
        </p:sp>
        <p:sp>
          <p:nvSpPr>
            <p:cNvPr id="16" name="Tekstvak 15">
              <a:extLst>
                <a:ext uri="{FF2B5EF4-FFF2-40B4-BE49-F238E27FC236}">
                  <a16:creationId xmlns:a16="http://schemas.microsoft.com/office/drawing/2014/main" id="{FF42184C-636B-1408-A89F-CFC736E88D4E}"/>
                </a:ext>
              </a:extLst>
            </p:cNvPr>
            <p:cNvSpPr txBox="1"/>
            <p:nvPr/>
          </p:nvSpPr>
          <p:spPr>
            <a:xfrm>
              <a:off x="6987714" y="2941659"/>
              <a:ext cx="5493108" cy="1938992"/>
            </a:xfrm>
            <a:prstGeom prst="rect">
              <a:avLst/>
            </a:prstGeom>
            <a:noFill/>
          </p:spPr>
          <p:txBody>
            <a:bodyPr wrap="square" rtlCol="0">
              <a:spAutoFit/>
            </a:bodyPr>
            <a:lstStyle/>
            <a:p>
              <a:pPr algn="l"/>
              <a:r>
                <a:rPr lang="nl-NL"/>
                <a:t>Starterskit pseudonimiseren:</a:t>
              </a:r>
            </a:p>
            <a:p>
              <a:pPr marL="342900" indent="-342900" algn="l">
                <a:buFont typeface="Arial" panose="020B0604020202020204" pitchFamily="34" charset="0"/>
                <a:buChar char="•"/>
              </a:pPr>
              <a:r>
                <a:rPr lang="nl-NL"/>
                <a:t>Implementatiegids</a:t>
              </a:r>
            </a:p>
            <a:p>
              <a:pPr marL="342900" indent="-342900" algn="l">
                <a:buFont typeface="Arial" panose="020B0604020202020204" pitchFamily="34" charset="0"/>
                <a:buChar char="•"/>
              </a:pPr>
              <a:r>
                <a:rPr lang="nl-NL"/>
                <a:t>Intake formulier</a:t>
              </a:r>
            </a:p>
            <a:p>
              <a:pPr marL="342900" indent="-342900" algn="l">
                <a:buFont typeface="Arial" panose="020B0604020202020204" pitchFamily="34" charset="0"/>
                <a:buChar char="•"/>
              </a:pPr>
              <a:r>
                <a:rPr lang="nl-NL"/>
                <a:t>Standaard overeenkomsten</a:t>
              </a:r>
            </a:p>
            <a:p>
              <a:pPr algn="l"/>
              <a:endParaRPr lang="nl-NL"/>
            </a:p>
          </p:txBody>
        </p:sp>
        <p:sp>
          <p:nvSpPr>
            <p:cNvPr id="17" name="Tekstvak 16">
              <a:extLst>
                <a:ext uri="{FF2B5EF4-FFF2-40B4-BE49-F238E27FC236}">
                  <a16:creationId xmlns:a16="http://schemas.microsoft.com/office/drawing/2014/main" id="{3FB06106-42C7-F1B8-692D-B50806CFFE80}"/>
                </a:ext>
              </a:extLst>
            </p:cNvPr>
            <p:cNvSpPr txBox="1"/>
            <p:nvPr/>
          </p:nvSpPr>
          <p:spPr>
            <a:xfrm>
              <a:off x="12899496" y="2958267"/>
              <a:ext cx="5492148" cy="3046988"/>
            </a:xfrm>
            <a:prstGeom prst="rect">
              <a:avLst/>
            </a:prstGeom>
            <a:noFill/>
          </p:spPr>
          <p:txBody>
            <a:bodyPr wrap="square" rtlCol="0">
              <a:spAutoFit/>
            </a:bodyPr>
            <a:lstStyle/>
            <a:p>
              <a:pPr algn="l"/>
              <a:r>
                <a:rPr lang="nl-NL"/>
                <a:t>Aansluiten aan </a:t>
              </a:r>
              <a:r>
                <a:rPr lang="nl-NL" err="1"/>
                <a:t>pseudonimisatiedienst</a:t>
              </a:r>
              <a:r>
                <a:rPr lang="nl-NL"/>
                <a:t>:</a:t>
              </a:r>
            </a:p>
            <a:p>
              <a:pPr algn="l"/>
              <a:r>
                <a:rPr lang="nl-NL"/>
                <a:t>- Lokale service</a:t>
              </a:r>
            </a:p>
            <a:p>
              <a:pPr algn="l"/>
              <a:r>
                <a:rPr lang="nl-NL"/>
                <a:t>- </a:t>
              </a:r>
              <a:r>
                <a:rPr lang="nl-NL" err="1"/>
                <a:t>Webservice</a:t>
              </a:r>
              <a:endParaRPr lang="nl-NL"/>
            </a:p>
            <a:p>
              <a:pPr algn="l"/>
              <a:endParaRPr lang="nl-NL"/>
            </a:p>
            <a:p>
              <a:pPr marL="342900" indent="-342900" algn="l">
                <a:buFont typeface="Arial" panose="020B0604020202020204" pitchFamily="34" charset="0"/>
                <a:buChar char="•"/>
              </a:pPr>
              <a:r>
                <a:rPr lang="nl-NL"/>
                <a:t>Ketentest ziekenhuis </a:t>
              </a:r>
              <a:r>
                <a:rPr lang="nl-NL">
                  <a:sym typeface="Wingdings" panose="05000000000000000000" pitchFamily="2" charset="2"/>
                </a:rPr>
                <a:t></a:t>
              </a:r>
              <a:r>
                <a:rPr lang="nl-NL"/>
                <a:t> TTP</a:t>
              </a:r>
            </a:p>
            <a:p>
              <a:pPr marL="342900" indent="-342900" algn="l">
                <a:buFont typeface="Arial" panose="020B0604020202020204" pitchFamily="34" charset="0"/>
                <a:buChar char="•"/>
              </a:pPr>
              <a:r>
                <a:rPr lang="nl-NL"/>
                <a:t>Proefaanlevering aan kwaliteitsregistratie(s) </a:t>
              </a:r>
            </a:p>
            <a:p>
              <a:pPr marL="342900" indent="-342900" algn="l">
                <a:buFontTx/>
                <a:buChar char="-"/>
              </a:pPr>
              <a:endParaRPr lang="nl-NL"/>
            </a:p>
          </p:txBody>
        </p:sp>
        <p:sp>
          <p:nvSpPr>
            <p:cNvPr id="18" name="Tekstvak 17">
              <a:extLst>
                <a:ext uri="{FF2B5EF4-FFF2-40B4-BE49-F238E27FC236}">
                  <a16:creationId xmlns:a16="http://schemas.microsoft.com/office/drawing/2014/main" id="{89E8846D-63C3-4FE0-A2B7-BD6EC1FE4922}"/>
                </a:ext>
              </a:extLst>
            </p:cNvPr>
            <p:cNvSpPr txBox="1"/>
            <p:nvPr/>
          </p:nvSpPr>
          <p:spPr>
            <a:xfrm>
              <a:off x="18688245" y="2983880"/>
              <a:ext cx="5222414" cy="1938992"/>
            </a:xfrm>
            <a:prstGeom prst="rect">
              <a:avLst/>
            </a:prstGeom>
            <a:noFill/>
          </p:spPr>
          <p:txBody>
            <a:bodyPr wrap="square" rtlCol="0">
              <a:spAutoFit/>
            </a:bodyPr>
            <a:lstStyle/>
            <a:p>
              <a:pPr algn="l"/>
              <a:r>
                <a:rPr lang="nl-NL"/>
                <a:t>Het ziekenhuis is in staat data te pseudonimiseren ten behoeve van het aanleveren aan de Kwaliteits-registraties. </a:t>
              </a:r>
            </a:p>
            <a:p>
              <a:pPr marL="342900" indent="-342900" algn="l">
                <a:buFontTx/>
                <a:buChar char="-"/>
              </a:pPr>
              <a:endParaRPr lang="nl-NL"/>
            </a:p>
          </p:txBody>
        </p:sp>
        <p:pic>
          <p:nvPicPr>
            <p:cNvPr id="3" name="Graphic 2" descr="Tandwiel silhouet">
              <a:extLst>
                <a:ext uri="{FF2B5EF4-FFF2-40B4-BE49-F238E27FC236}">
                  <a16:creationId xmlns:a16="http://schemas.microsoft.com/office/drawing/2014/main" id="{2FBCE77F-591F-1589-2BCC-F0EB4671F6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70136" y="1715328"/>
              <a:ext cx="1268552" cy="1268552"/>
            </a:xfrm>
            <a:prstGeom prst="rect">
              <a:avLst/>
            </a:prstGeom>
          </p:spPr>
        </p:pic>
        <p:pic>
          <p:nvPicPr>
            <p:cNvPr id="5" name="Graphic 4" descr="Zoeken in map silhouet">
              <a:extLst>
                <a:ext uri="{FF2B5EF4-FFF2-40B4-BE49-F238E27FC236}">
                  <a16:creationId xmlns:a16="http://schemas.microsoft.com/office/drawing/2014/main" id="{7DBF0F54-A1E1-6200-7091-1F3ADB573E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7088" y="1777096"/>
              <a:ext cx="1268552" cy="1268552"/>
            </a:xfrm>
            <a:prstGeom prst="rect">
              <a:avLst/>
            </a:prstGeom>
          </p:spPr>
        </p:pic>
        <p:pic>
          <p:nvPicPr>
            <p:cNvPr id="29" name="Graphic 28" descr="Handdruk silhouet">
              <a:extLst>
                <a:ext uri="{FF2B5EF4-FFF2-40B4-BE49-F238E27FC236}">
                  <a16:creationId xmlns:a16="http://schemas.microsoft.com/office/drawing/2014/main" id="{15AD458C-8025-D0B8-AC0A-C39066783A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64684" y="1766104"/>
              <a:ext cx="1268552" cy="1268552"/>
            </a:xfrm>
            <a:prstGeom prst="rect">
              <a:avLst/>
            </a:prstGeom>
          </p:spPr>
        </p:pic>
        <p:grpSp>
          <p:nvGrpSpPr>
            <p:cNvPr id="56" name="Groep 55">
              <a:extLst>
                <a:ext uri="{FF2B5EF4-FFF2-40B4-BE49-F238E27FC236}">
                  <a16:creationId xmlns:a16="http://schemas.microsoft.com/office/drawing/2014/main" id="{B081608B-9D6C-C290-0164-1D3EC108F0C7}"/>
                </a:ext>
              </a:extLst>
            </p:cNvPr>
            <p:cNvGrpSpPr/>
            <p:nvPr/>
          </p:nvGrpSpPr>
          <p:grpSpPr>
            <a:xfrm>
              <a:off x="18793469" y="1827001"/>
              <a:ext cx="5041406" cy="923330"/>
              <a:chOff x="9552224" y="920029"/>
              <a:chExt cx="2520703" cy="461665"/>
            </a:xfrm>
          </p:grpSpPr>
          <p:sp>
            <p:nvSpPr>
              <p:cNvPr id="13" name="Tekstvak 12">
                <a:extLst>
                  <a:ext uri="{FF2B5EF4-FFF2-40B4-BE49-F238E27FC236}">
                    <a16:creationId xmlns:a16="http://schemas.microsoft.com/office/drawing/2014/main" id="{33928D59-3279-1C39-CD16-20C07A812A8C}"/>
                  </a:ext>
                </a:extLst>
              </p:cNvPr>
              <p:cNvSpPr txBox="1"/>
              <p:nvPr/>
            </p:nvSpPr>
            <p:spPr>
              <a:xfrm>
                <a:off x="9993777" y="974770"/>
                <a:ext cx="2079150" cy="353943"/>
              </a:xfrm>
              <a:prstGeom prst="rect">
                <a:avLst/>
              </a:prstGeom>
              <a:noFill/>
            </p:spPr>
            <p:txBody>
              <a:bodyPr wrap="square" rtlCol="0">
                <a:spAutoFit/>
              </a:bodyPr>
              <a:lstStyle/>
              <a:p>
                <a:r>
                  <a:rPr lang="nl-NL" sz="4000" b="1">
                    <a:solidFill>
                      <a:srgbClr val="00999E"/>
                    </a:solidFill>
                  </a:rPr>
                  <a:t>Aanleveren</a:t>
                </a:r>
                <a:endParaRPr lang="nl-NL" sz="4800" b="1">
                  <a:solidFill>
                    <a:srgbClr val="00999E"/>
                  </a:solidFill>
                </a:endParaRPr>
              </a:p>
            </p:txBody>
          </p:sp>
          <p:pic>
            <p:nvPicPr>
              <p:cNvPr id="31" name="Graphic 30" descr="Badge Tick1 silhouet">
                <a:extLst>
                  <a:ext uri="{FF2B5EF4-FFF2-40B4-BE49-F238E27FC236}">
                    <a16:creationId xmlns:a16="http://schemas.microsoft.com/office/drawing/2014/main" id="{D1E7B1CC-AA81-993C-3A01-711C665B3F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52224" y="920029"/>
                <a:ext cx="461665" cy="461665"/>
              </a:xfrm>
              <a:prstGeom prst="rect">
                <a:avLst/>
              </a:prstGeom>
            </p:spPr>
          </p:pic>
        </p:grpSp>
        <p:grpSp>
          <p:nvGrpSpPr>
            <p:cNvPr id="41" name="Groep 40">
              <a:extLst>
                <a:ext uri="{FF2B5EF4-FFF2-40B4-BE49-F238E27FC236}">
                  <a16:creationId xmlns:a16="http://schemas.microsoft.com/office/drawing/2014/main" id="{E08AB172-0376-E8B3-B98C-8B3872C1F13D}"/>
                </a:ext>
              </a:extLst>
            </p:cNvPr>
            <p:cNvGrpSpPr/>
            <p:nvPr/>
          </p:nvGrpSpPr>
          <p:grpSpPr>
            <a:xfrm>
              <a:off x="1348918" y="8711450"/>
              <a:ext cx="5106652" cy="776250"/>
              <a:chOff x="709965" y="4818112"/>
              <a:chExt cx="2553326" cy="388125"/>
            </a:xfrm>
          </p:grpSpPr>
          <p:sp>
            <p:nvSpPr>
              <p:cNvPr id="15" name="Tekstvak 14">
                <a:extLst>
                  <a:ext uri="{FF2B5EF4-FFF2-40B4-BE49-F238E27FC236}">
                    <a16:creationId xmlns:a16="http://schemas.microsoft.com/office/drawing/2014/main" id="{1F7BF948-5F6E-A07B-2CAB-B1C57AC52BF7}"/>
                  </a:ext>
                </a:extLst>
              </p:cNvPr>
              <p:cNvSpPr txBox="1"/>
              <p:nvPr/>
            </p:nvSpPr>
            <p:spPr>
              <a:xfrm>
                <a:off x="1094971" y="4914815"/>
                <a:ext cx="2168320" cy="230833"/>
              </a:xfrm>
              <a:prstGeom prst="rect">
                <a:avLst/>
              </a:prstGeom>
              <a:noFill/>
            </p:spPr>
            <p:txBody>
              <a:bodyPr wrap="square" rtlCol="0">
                <a:spAutoFit/>
              </a:bodyPr>
              <a:lstStyle/>
              <a:p>
                <a:pPr algn="l"/>
                <a:r>
                  <a:rPr lang="nl-NL"/>
                  <a:t>Mogelijk veel uitzoekwerk</a:t>
                </a:r>
              </a:p>
            </p:txBody>
          </p:sp>
          <p:pic>
            <p:nvPicPr>
              <p:cNvPr id="33" name="Graphic 32" descr="Waarschuwing silhouet">
                <a:extLst>
                  <a:ext uri="{FF2B5EF4-FFF2-40B4-BE49-F238E27FC236}">
                    <a16:creationId xmlns:a16="http://schemas.microsoft.com/office/drawing/2014/main" id="{EF72620B-F83D-B3B5-DB4F-272B60F2F1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965" y="4818112"/>
                <a:ext cx="388125" cy="388125"/>
              </a:xfrm>
              <a:prstGeom prst="rect">
                <a:avLst/>
              </a:prstGeom>
            </p:spPr>
          </p:pic>
        </p:grpSp>
        <p:grpSp>
          <p:nvGrpSpPr>
            <p:cNvPr id="40" name="Groep 39">
              <a:extLst>
                <a:ext uri="{FF2B5EF4-FFF2-40B4-BE49-F238E27FC236}">
                  <a16:creationId xmlns:a16="http://schemas.microsoft.com/office/drawing/2014/main" id="{78721DCE-C233-8BB0-B826-A259904289C6}"/>
                </a:ext>
              </a:extLst>
            </p:cNvPr>
            <p:cNvGrpSpPr/>
            <p:nvPr/>
          </p:nvGrpSpPr>
          <p:grpSpPr>
            <a:xfrm>
              <a:off x="1306865" y="7124551"/>
              <a:ext cx="5329918" cy="923330"/>
              <a:chOff x="698020" y="4085453"/>
              <a:chExt cx="2664959" cy="461665"/>
            </a:xfrm>
          </p:grpSpPr>
          <p:sp>
            <p:nvSpPr>
              <p:cNvPr id="7" name="Tekstvak 6">
                <a:extLst>
                  <a:ext uri="{FF2B5EF4-FFF2-40B4-BE49-F238E27FC236}">
                    <a16:creationId xmlns:a16="http://schemas.microsoft.com/office/drawing/2014/main" id="{BA643875-5306-DE4E-44FD-DAD0C90F23F4}"/>
                  </a:ext>
                </a:extLst>
              </p:cNvPr>
              <p:cNvSpPr txBox="1"/>
              <p:nvPr/>
            </p:nvSpPr>
            <p:spPr>
              <a:xfrm>
                <a:off x="1194659" y="4085454"/>
                <a:ext cx="2168320" cy="415499"/>
              </a:xfrm>
              <a:prstGeom prst="rect">
                <a:avLst/>
              </a:prstGeom>
              <a:noFill/>
            </p:spPr>
            <p:txBody>
              <a:bodyPr wrap="square" rtlCol="0">
                <a:spAutoFit/>
              </a:bodyPr>
              <a:lstStyle/>
              <a:p>
                <a:pPr algn="l"/>
                <a:r>
                  <a:rPr lang="nl-NL"/>
                  <a:t>Kwaliteitsmedewerker, datamanager, juridisch, IT</a:t>
                </a:r>
              </a:p>
            </p:txBody>
          </p:sp>
          <p:pic>
            <p:nvPicPr>
              <p:cNvPr id="35" name="Graphic 34" descr="Gebruiker met effen opvulling">
                <a:extLst>
                  <a:ext uri="{FF2B5EF4-FFF2-40B4-BE49-F238E27FC236}">
                    <a16:creationId xmlns:a16="http://schemas.microsoft.com/office/drawing/2014/main" id="{89E17710-B990-E90F-B0D1-F04B0651F4D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8020" y="4085453"/>
                <a:ext cx="461665" cy="461665"/>
              </a:xfrm>
              <a:prstGeom prst="rect">
                <a:avLst/>
              </a:prstGeom>
            </p:spPr>
          </p:pic>
        </p:grpSp>
        <p:sp>
          <p:nvSpPr>
            <p:cNvPr id="36" name="Rechthoek 35">
              <a:extLst>
                <a:ext uri="{FF2B5EF4-FFF2-40B4-BE49-F238E27FC236}">
                  <a16:creationId xmlns:a16="http://schemas.microsoft.com/office/drawing/2014/main" id="{6D56CA41-E452-0210-04E5-E8D341130BF1}"/>
                </a:ext>
              </a:extLst>
            </p:cNvPr>
            <p:cNvSpPr/>
            <p:nvPr/>
          </p:nvSpPr>
          <p:spPr>
            <a:xfrm>
              <a:off x="1232318" y="1529408"/>
              <a:ext cx="5492148" cy="8928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800"/>
            </a:p>
          </p:txBody>
        </p:sp>
        <p:sp>
          <p:nvSpPr>
            <p:cNvPr id="37" name="Rechthoek 36">
              <a:extLst>
                <a:ext uri="{FF2B5EF4-FFF2-40B4-BE49-F238E27FC236}">
                  <a16:creationId xmlns:a16="http://schemas.microsoft.com/office/drawing/2014/main" id="{47B94552-5C89-AF7D-5D18-03C928424653}"/>
                </a:ext>
              </a:extLst>
            </p:cNvPr>
            <p:cNvSpPr/>
            <p:nvPr/>
          </p:nvSpPr>
          <p:spPr>
            <a:xfrm>
              <a:off x="6956268" y="1514972"/>
              <a:ext cx="5492148" cy="89434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800"/>
            </a:p>
          </p:txBody>
        </p:sp>
        <p:sp>
          <p:nvSpPr>
            <p:cNvPr id="38" name="Rechthoek 37">
              <a:extLst>
                <a:ext uri="{FF2B5EF4-FFF2-40B4-BE49-F238E27FC236}">
                  <a16:creationId xmlns:a16="http://schemas.microsoft.com/office/drawing/2014/main" id="{64462AAC-C9EE-60A7-0CA1-6A5832564C0C}"/>
                </a:ext>
              </a:extLst>
            </p:cNvPr>
            <p:cNvSpPr/>
            <p:nvPr/>
          </p:nvSpPr>
          <p:spPr>
            <a:xfrm>
              <a:off x="12822256" y="1514972"/>
              <a:ext cx="5492148" cy="89434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800"/>
            </a:p>
          </p:txBody>
        </p:sp>
        <p:sp>
          <p:nvSpPr>
            <p:cNvPr id="39" name="Rechthoek 38">
              <a:extLst>
                <a:ext uri="{FF2B5EF4-FFF2-40B4-BE49-F238E27FC236}">
                  <a16:creationId xmlns:a16="http://schemas.microsoft.com/office/drawing/2014/main" id="{88BC3F0E-7699-A40E-D4A4-30CB3D94FC4B}"/>
                </a:ext>
              </a:extLst>
            </p:cNvPr>
            <p:cNvSpPr/>
            <p:nvPr/>
          </p:nvSpPr>
          <p:spPr>
            <a:xfrm>
              <a:off x="18568098" y="1514972"/>
              <a:ext cx="5492148" cy="89434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800"/>
            </a:p>
          </p:txBody>
        </p:sp>
        <p:grpSp>
          <p:nvGrpSpPr>
            <p:cNvPr id="43" name="Groep 42">
              <a:extLst>
                <a:ext uri="{FF2B5EF4-FFF2-40B4-BE49-F238E27FC236}">
                  <a16:creationId xmlns:a16="http://schemas.microsoft.com/office/drawing/2014/main" id="{133FA33E-4922-F925-3ABE-37E903187853}"/>
                </a:ext>
              </a:extLst>
            </p:cNvPr>
            <p:cNvGrpSpPr/>
            <p:nvPr/>
          </p:nvGrpSpPr>
          <p:grpSpPr>
            <a:xfrm>
              <a:off x="7093538" y="7132466"/>
              <a:ext cx="5217608" cy="923330"/>
              <a:chOff x="3684519" y="3993120"/>
              <a:chExt cx="2608804" cy="461665"/>
            </a:xfrm>
          </p:grpSpPr>
          <p:sp>
            <p:nvSpPr>
              <p:cNvPr id="6" name="Tekstvak 5">
                <a:extLst>
                  <a:ext uri="{FF2B5EF4-FFF2-40B4-BE49-F238E27FC236}">
                    <a16:creationId xmlns:a16="http://schemas.microsoft.com/office/drawing/2014/main" id="{28BF8742-780C-AF1E-2E37-347448EFEA86}"/>
                  </a:ext>
                </a:extLst>
              </p:cNvPr>
              <p:cNvSpPr txBox="1"/>
              <p:nvPr/>
            </p:nvSpPr>
            <p:spPr>
              <a:xfrm>
                <a:off x="4125003" y="4085455"/>
                <a:ext cx="2168320" cy="230833"/>
              </a:xfrm>
              <a:prstGeom prst="rect">
                <a:avLst/>
              </a:prstGeom>
              <a:noFill/>
            </p:spPr>
            <p:txBody>
              <a:bodyPr wrap="square" rtlCol="0">
                <a:spAutoFit/>
              </a:bodyPr>
              <a:lstStyle/>
              <a:p>
                <a:pPr algn="l"/>
                <a:r>
                  <a:rPr lang="nl-NL"/>
                  <a:t>Juridisch, IT</a:t>
                </a:r>
              </a:p>
            </p:txBody>
          </p:sp>
          <p:pic>
            <p:nvPicPr>
              <p:cNvPr id="42" name="Graphic 41" descr="Gebruiker met effen opvulling">
                <a:extLst>
                  <a:ext uri="{FF2B5EF4-FFF2-40B4-BE49-F238E27FC236}">
                    <a16:creationId xmlns:a16="http://schemas.microsoft.com/office/drawing/2014/main" id="{59F744AA-4996-F627-AC51-2232EB1E15E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84519" y="3993120"/>
                <a:ext cx="461665" cy="461665"/>
              </a:xfrm>
              <a:prstGeom prst="rect">
                <a:avLst/>
              </a:prstGeom>
            </p:spPr>
          </p:pic>
        </p:grpSp>
        <p:grpSp>
          <p:nvGrpSpPr>
            <p:cNvPr id="45" name="Groep 44">
              <a:extLst>
                <a:ext uri="{FF2B5EF4-FFF2-40B4-BE49-F238E27FC236}">
                  <a16:creationId xmlns:a16="http://schemas.microsoft.com/office/drawing/2014/main" id="{8AA438AE-04B4-6F09-DDE8-EE5DC1474EB1}"/>
                </a:ext>
              </a:extLst>
            </p:cNvPr>
            <p:cNvGrpSpPr/>
            <p:nvPr/>
          </p:nvGrpSpPr>
          <p:grpSpPr>
            <a:xfrm>
              <a:off x="7059131" y="8576870"/>
              <a:ext cx="5286422" cy="1569660"/>
              <a:chOff x="3668484" y="4871281"/>
              <a:chExt cx="2643211" cy="784830"/>
            </a:xfrm>
          </p:grpSpPr>
          <p:sp>
            <p:nvSpPr>
              <p:cNvPr id="20" name="Tekstvak 19">
                <a:extLst>
                  <a:ext uri="{FF2B5EF4-FFF2-40B4-BE49-F238E27FC236}">
                    <a16:creationId xmlns:a16="http://schemas.microsoft.com/office/drawing/2014/main" id="{2CBF6630-CCD9-302C-0A6A-B3CCF0F298F0}"/>
                  </a:ext>
                </a:extLst>
              </p:cNvPr>
              <p:cNvSpPr txBox="1"/>
              <p:nvPr/>
            </p:nvSpPr>
            <p:spPr>
              <a:xfrm>
                <a:off x="4089537" y="4871281"/>
                <a:ext cx="2222158" cy="784830"/>
              </a:xfrm>
              <a:prstGeom prst="rect">
                <a:avLst/>
              </a:prstGeom>
              <a:noFill/>
            </p:spPr>
            <p:txBody>
              <a:bodyPr wrap="square" rtlCol="0">
                <a:spAutoFit/>
              </a:bodyPr>
              <a:lstStyle/>
              <a:p>
                <a:pPr algn="l"/>
                <a:r>
                  <a:rPr lang="nl-NL"/>
                  <a:t>Standaardovereenkomsten, uitzoeken hoe te implementeren met minste impact</a:t>
                </a:r>
              </a:p>
            </p:txBody>
          </p:sp>
          <p:pic>
            <p:nvPicPr>
              <p:cNvPr id="44" name="Graphic 43" descr="Waarschuwing silhouet">
                <a:extLst>
                  <a:ext uri="{FF2B5EF4-FFF2-40B4-BE49-F238E27FC236}">
                    <a16:creationId xmlns:a16="http://schemas.microsoft.com/office/drawing/2014/main" id="{6A8CA09C-4995-75C1-1EF4-F8C38A928D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68484" y="4898654"/>
                <a:ext cx="388125" cy="388125"/>
              </a:xfrm>
              <a:prstGeom prst="rect">
                <a:avLst/>
              </a:prstGeom>
            </p:spPr>
          </p:pic>
        </p:grpSp>
        <p:grpSp>
          <p:nvGrpSpPr>
            <p:cNvPr id="46" name="Groep 45">
              <a:extLst>
                <a:ext uri="{FF2B5EF4-FFF2-40B4-BE49-F238E27FC236}">
                  <a16:creationId xmlns:a16="http://schemas.microsoft.com/office/drawing/2014/main" id="{D3A8E511-9B84-3BC1-A957-269435F0FD46}"/>
                </a:ext>
              </a:extLst>
            </p:cNvPr>
            <p:cNvGrpSpPr/>
            <p:nvPr/>
          </p:nvGrpSpPr>
          <p:grpSpPr>
            <a:xfrm>
              <a:off x="13040514" y="7121830"/>
              <a:ext cx="5217608" cy="923330"/>
              <a:chOff x="3684519" y="3993120"/>
              <a:chExt cx="2608804" cy="461665"/>
            </a:xfrm>
          </p:grpSpPr>
          <p:sp>
            <p:nvSpPr>
              <p:cNvPr id="47" name="Tekstvak 46">
                <a:extLst>
                  <a:ext uri="{FF2B5EF4-FFF2-40B4-BE49-F238E27FC236}">
                    <a16:creationId xmlns:a16="http://schemas.microsoft.com/office/drawing/2014/main" id="{354949CC-AB39-B2DD-6CCF-89E489EDA884}"/>
                  </a:ext>
                </a:extLst>
              </p:cNvPr>
              <p:cNvSpPr txBox="1"/>
              <p:nvPr/>
            </p:nvSpPr>
            <p:spPr>
              <a:xfrm>
                <a:off x="4125003" y="4085455"/>
                <a:ext cx="2168320" cy="230833"/>
              </a:xfrm>
              <a:prstGeom prst="rect">
                <a:avLst/>
              </a:prstGeom>
              <a:noFill/>
            </p:spPr>
            <p:txBody>
              <a:bodyPr wrap="square" rtlCol="0">
                <a:spAutoFit/>
              </a:bodyPr>
              <a:lstStyle/>
              <a:p>
                <a:pPr algn="l"/>
                <a:r>
                  <a:rPr lang="nl-NL"/>
                  <a:t>Datamanager, IT</a:t>
                </a:r>
              </a:p>
            </p:txBody>
          </p:sp>
          <p:pic>
            <p:nvPicPr>
              <p:cNvPr id="48" name="Graphic 47" descr="Gebruiker met effen opvulling">
                <a:extLst>
                  <a:ext uri="{FF2B5EF4-FFF2-40B4-BE49-F238E27FC236}">
                    <a16:creationId xmlns:a16="http://schemas.microsoft.com/office/drawing/2014/main" id="{60114309-C273-BE3C-134A-C36799CFBF7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84519" y="3993120"/>
                <a:ext cx="461665" cy="461665"/>
              </a:xfrm>
              <a:prstGeom prst="rect">
                <a:avLst/>
              </a:prstGeom>
            </p:spPr>
          </p:pic>
        </p:grpSp>
        <p:grpSp>
          <p:nvGrpSpPr>
            <p:cNvPr id="50" name="Groep 49">
              <a:extLst>
                <a:ext uri="{FF2B5EF4-FFF2-40B4-BE49-F238E27FC236}">
                  <a16:creationId xmlns:a16="http://schemas.microsoft.com/office/drawing/2014/main" id="{50C7F580-6444-42F7-5969-6D868D3CC4D4}"/>
                </a:ext>
              </a:extLst>
            </p:cNvPr>
            <p:cNvGrpSpPr/>
            <p:nvPr/>
          </p:nvGrpSpPr>
          <p:grpSpPr>
            <a:xfrm>
              <a:off x="13040515" y="8667823"/>
              <a:ext cx="5119778" cy="830998"/>
              <a:chOff x="6682894" y="4871281"/>
              <a:chExt cx="2559889" cy="415499"/>
            </a:xfrm>
          </p:grpSpPr>
          <p:sp>
            <p:nvSpPr>
              <p:cNvPr id="19" name="Tekstvak 18">
                <a:extLst>
                  <a:ext uri="{FF2B5EF4-FFF2-40B4-BE49-F238E27FC236}">
                    <a16:creationId xmlns:a16="http://schemas.microsoft.com/office/drawing/2014/main" id="{D3561079-3A3A-A4BC-B822-D5818006BFD5}"/>
                  </a:ext>
                </a:extLst>
              </p:cNvPr>
              <p:cNvSpPr txBox="1"/>
              <p:nvPr/>
            </p:nvSpPr>
            <p:spPr>
              <a:xfrm>
                <a:off x="7074463" y="4871281"/>
                <a:ext cx="2168320" cy="415499"/>
              </a:xfrm>
              <a:prstGeom prst="rect">
                <a:avLst/>
              </a:prstGeom>
              <a:noFill/>
            </p:spPr>
            <p:txBody>
              <a:bodyPr wrap="square" rtlCol="0">
                <a:spAutoFit/>
              </a:bodyPr>
              <a:lstStyle/>
              <a:p>
                <a:pPr algn="l"/>
                <a:r>
                  <a:rPr lang="nl-NL"/>
                  <a:t>Installatie per modaliteit kost +/- 1 dagdeel</a:t>
                </a:r>
              </a:p>
            </p:txBody>
          </p:sp>
          <p:pic>
            <p:nvPicPr>
              <p:cNvPr id="49" name="Graphic 48" descr="Waarschuwing silhouet">
                <a:extLst>
                  <a:ext uri="{FF2B5EF4-FFF2-40B4-BE49-F238E27FC236}">
                    <a16:creationId xmlns:a16="http://schemas.microsoft.com/office/drawing/2014/main" id="{C117A469-42E0-4464-50FC-1383275FEE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82894" y="4871281"/>
                <a:ext cx="388125" cy="388125"/>
              </a:xfrm>
              <a:prstGeom prst="rect">
                <a:avLst/>
              </a:prstGeom>
            </p:spPr>
          </p:pic>
        </p:grpSp>
        <p:grpSp>
          <p:nvGrpSpPr>
            <p:cNvPr id="51" name="Groep 50">
              <a:extLst>
                <a:ext uri="{FF2B5EF4-FFF2-40B4-BE49-F238E27FC236}">
                  <a16:creationId xmlns:a16="http://schemas.microsoft.com/office/drawing/2014/main" id="{19DA5883-AC7C-368D-DD6C-86B386AC45DB}"/>
                </a:ext>
              </a:extLst>
            </p:cNvPr>
            <p:cNvGrpSpPr/>
            <p:nvPr/>
          </p:nvGrpSpPr>
          <p:grpSpPr>
            <a:xfrm>
              <a:off x="18775466" y="7121830"/>
              <a:ext cx="5217608" cy="1015668"/>
              <a:chOff x="3684519" y="3993120"/>
              <a:chExt cx="2608804" cy="507834"/>
            </a:xfrm>
          </p:grpSpPr>
          <p:sp>
            <p:nvSpPr>
              <p:cNvPr id="52" name="Tekstvak 51">
                <a:extLst>
                  <a:ext uri="{FF2B5EF4-FFF2-40B4-BE49-F238E27FC236}">
                    <a16:creationId xmlns:a16="http://schemas.microsoft.com/office/drawing/2014/main" id="{0D316AE6-49F6-E9CA-E71E-5A013798373F}"/>
                  </a:ext>
                </a:extLst>
              </p:cNvPr>
              <p:cNvSpPr txBox="1"/>
              <p:nvPr/>
            </p:nvSpPr>
            <p:spPr>
              <a:xfrm>
                <a:off x="4125003" y="4085455"/>
                <a:ext cx="2168320" cy="415499"/>
              </a:xfrm>
              <a:prstGeom prst="rect">
                <a:avLst/>
              </a:prstGeom>
              <a:noFill/>
            </p:spPr>
            <p:txBody>
              <a:bodyPr wrap="square" rtlCol="0">
                <a:spAutoFit/>
              </a:bodyPr>
              <a:lstStyle/>
              <a:p>
                <a:pPr algn="l"/>
                <a:r>
                  <a:rPr lang="nl-NL"/>
                  <a:t>Kwaliteitsmedewerker, Datamanager, IT</a:t>
                </a:r>
              </a:p>
            </p:txBody>
          </p:sp>
          <p:pic>
            <p:nvPicPr>
              <p:cNvPr id="53" name="Graphic 52" descr="Gebruiker met effen opvulling">
                <a:extLst>
                  <a:ext uri="{FF2B5EF4-FFF2-40B4-BE49-F238E27FC236}">
                    <a16:creationId xmlns:a16="http://schemas.microsoft.com/office/drawing/2014/main" id="{FB715EB9-6B4A-A07C-A365-A54B8CC2E3D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84519" y="3993120"/>
                <a:ext cx="461665" cy="461665"/>
              </a:xfrm>
              <a:prstGeom prst="rect">
                <a:avLst/>
              </a:prstGeom>
            </p:spPr>
          </p:pic>
        </p:grpSp>
        <p:grpSp>
          <p:nvGrpSpPr>
            <p:cNvPr id="55" name="Groep 54">
              <a:extLst>
                <a:ext uri="{FF2B5EF4-FFF2-40B4-BE49-F238E27FC236}">
                  <a16:creationId xmlns:a16="http://schemas.microsoft.com/office/drawing/2014/main" id="{9F4F9695-9D45-8CFD-5FE8-3DCCD34C9F22}"/>
                </a:ext>
              </a:extLst>
            </p:cNvPr>
            <p:cNvGrpSpPr/>
            <p:nvPr/>
          </p:nvGrpSpPr>
          <p:grpSpPr>
            <a:xfrm>
              <a:off x="18773562" y="8594281"/>
              <a:ext cx="5137096" cy="830998"/>
              <a:chOff x="9346497" y="4395069"/>
              <a:chExt cx="2568548" cy="415499"/>
            </a:xfrm>
          </p:grpSpPr>
          <p:sp>
            <p:nvSpPr>
              <p:cNvPr id="24" name="Tekstvak 23">
                <a:extLst>
                  <a:ext uri="{FF2B5EF4-FFF2-40B4-BE49-F238E27FC236}">
                    <a16:creationId xmlns:a16="http://schemas.microsoft.com/office/drawing/2014/main" id="{016A31E3-3CB5-60DA-230D-580D7C4417DB}"/>
                  </a:ext>
                </a:extLst>
              </p:cNvPr>
              <p:cNvSpPr txBox="1"/>
              <p:nvPr/>
            </p:nvSpPr>
            <p:spPr>
              <a:xfrm>
                <a:off x="9719454" y="4395069"/>
                <a:ext cx="2195591" cy="415499"/>
              </a:xfrm>
              <a:prstGeom prst="rect">
                <a:avLst/>
              </a:prstGeom>
              <a:noFill/>
            </p:spPr>
            <p:txBody>
              <a:bodyPr wrap="square" rtlCol="0">
                <a:spAutoFit/>
              </a:bodyPr>
              <a:lstStyle/>
              <a:p>
                <a:pPr algn="l"/>
                <a:r>
                  <a:rPr lang="nl-NL"/>
                  <a:t>Afhankelijk van de implementatie</a:t>
                </a:r>
              </a:p>
            </p:txBody>
          </p:sp>
          <p:pic>
            <p:nvPicPr>
              <p:cNvPr id="54" name="Graphic 53" descr="Waarschuwing silhouet">
                <a:extLst>
                  <a:ext uri="{FF2B5EF4-FFF2-40B4-BE49-F238E27FC236}">
                    <a16:creationId xmlns:a16="http://schemas.microsoft.com/office/drawing/2014/main" id="{DC58A282-D026-6466-5C5E-061A28AC67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46497" y="4406355"/>
                <a:ext cx="388125" cy="388125"/>
              </a:xfrm>
              <a:prstGeom prst="rect">
                <a:avLst/>
              </a:prstGeom>
            </p:spPr>
          </p:pic>
        </p:grpSp>
      </p:grpSp>
      <p:sp>
        <p:nvSpPr>
          <p:cNvPr id="21" name="Tijdelijke aanduiding voor tekst 20">
            <a:extLst>
              <a:ext uri="{FF2B5EF4-FFF2-40B4-BE49-F238E27FC236}">
                <a16:creationId xmlns:a16="http://schemas.microsoft.com/office/drawing/2014/main" id="{0CFDC106-A1BA-A9BB-5D19-E09FD4489DC5}"/>
              </a:ext>
            </a:extLst>
          </p:cNvPr>
          <p:cNvSpPr>
            <a:spLocks noGrp="1"/>
          </p:cNvSpPr>
          <p:nvPr>
            <p:ph type="body" sz="quarter" idx="21"/>
          </p:nvPr>
        </p:nvSpPr>
        <p:spPr/>
        <p:txBody>
          <a:bodyPr/>
          <a:lstStyle/>
          <a:p>
            <a:r>
              <a:rPr lang="nl-NL"/>
              <a:t>Stappenplan</a:t>
            </a:r>
          </a:p>
        </p:txBody>
      </p:sp>
    </p:spTree>
    <p:extLst>
      <p:ext uri="{BB962C8B-B14F-4D97-AF65-F5344CB8AC3E}">
        <p14:creationId xmlns:p14="http://schemas.microsoft.com/office/powerpoint/2010/main" val="2049707519"/>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36421EF9-DA7C-3CE4-7E07-B7C7359EFC69}"/>
              </a:ext>
            </a:extLst>
          </p:cNvPr>
          <p:cNvSpPr>
            <a:spLocks noGrp="1"/>
          </p:cNvSpPr>
          <p:nvPr>
            <p:ph type="body" sz="quarter" idx="21"/>
          </p:nvPr>
        </p:nvSpPr>
        <p:spPr/>
        <p:txBody>
          <a:bodyPr/>
          <a:lstStyle/>
          <a:p>
            <a:r>
              <a:rPr lang="nl-NL"/>
              <a:t>Verdere concretisering</a:t>
            </a:r>
          </a:p>
        </p:txBody>
      </p:sp>
      <p:sp>
        <p:nvSpPr>
          <p:cNvPr id="4" name="Tijdelijke aanduiding voor tekst 3">
            <a:extLst>
              <a:ext uri="{FF2B5EF4-FFF2-40B4-BE49-F238E27FC236}">
                <a16:creationId xmlns:a16="http://schemas.microsoft.com/office/drawing/2014/main" id="{3EB32BE9-5F0F-FD45-154A-B67A7A061F13}"/>
              </a:ext>
            </a:extLst>
          </p:cNvPr>
          <p:cNvSpPr>
            <a:spLocks noGrp="1"/>
          </p:cNvSpPr>
          <p:nvPr>
            <p:ph type="body" idx="1"/>
          </p:nvPr>
        </p:nvSpPr>
        <p:spPr/>
        <p:txBody>
          <a:bodyPr>
            <a:normAutofit/>
          </a:bodyPr>
          <a:lstStyle/>
          <a:p>
            <a:pPr marL="0" indent="0" algn="ctr">
              <a:buNone/>
            </a:pPr>
            <a:r>
              <a:rPr lang="nl-NL" sz="6600"/>
              <a:t>Hangt af van besluitvorming over </a:t>
            </a:r>
          </a:p>
          <a:p>
            <a:pPr marL="0" indent="0" algn="ctr">
              <a:buNone/>
            </a:pPr>
            <a:r>
              <a:rPr lang="nl-NL" sz="6600"/>
              <a:t>governance en inrichting</a:t>
            </a:r>
          </a:p>
        </p:txBody>
      </p:sp>
    </p:spTree>
    <p:extLst>
      <p:ext uri="{BB962C8B-B14F-4D97-AF65-F5344CB8AC3E}">
        <p14:creationId xmlns:p14="http://schemas.microsoft.com/office/powerpoint/2010/main" val="1192452811"/>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C9FC2-FBCA-196E-A6FF-C871F44191A4}"/>
            </a:ext>
          </a:extLst>
        </p:cNvPr>
        <p:cNvGrpSpPr/>
        <p:nvPr/>
      </p:nvGrpSpPr>
      <p:grpSpPr>
        <a:xfrm>
          <a:off x="0" y="0"/>
          <a:ext cx="0" cy="0"/>
          <a:chOff x="0" y="0"/>
          <a:chExt cx="0" cy="0"/>
        </a:xfrm>
      </p:grpSpPr>
      <p:sp>
        <p:nvSpPr>
          <p:cNvPr id="116" name="titel">
            <a:extLst>
              <a:ext uri="{FF2B5EF4-FFF2-40B4-BE49-F238E27FC236}">
                <a16:creationId xmlns:a16="http://schemas.microsoft.com/office/drawing/2014/main" id="{898EDF87-8D78-ADE7-28E8-2F079F8E2F38}"/>
              </a:ext>
            </a:extLst>
          </p:cNvPr>
          <p:cNvSpPr txBox="1">
            <a:spLocks noGrp="1"/>
          </p:cNvSpPr>
          <p:nvPr>
            <p:ph type="body" sz="half" idx="1"/>
          </p:nvPr>
        </p:nvSpPr>
        <p:spPr>
          <a:prstGeom prst="rect">
            <a:avLst/>
          </a:prstGeom>
        </p:spPr>
        <p:txBody>
          <a:bodyPr/>
          <a:lstStyle/>
          <a:p>
            <a:pPr marL="638810"/>
            <a:r>
              <a:rPr lang="en-US"/>
              <a:t>Contractering pseudonimisatiedienst</a:t>
            </a:r>
          </a:p>
        </p:txBody>
      </p:sp>
    </p:spTree>
    <p:extLst>
      <p:ext uri="{BB962C8B-B14F-4D97-AF65-F5344CB8AC3E}">
        <p14:creationId xmlns:p14="http://schemas.microsoft.com/office/powerpoint/2010/main" val="3212048616"/>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0A40-71DC-7499-9F2E-B8ED6425694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29E161F-667D-9B51-75BA-BC251D52B431}"/>
              </a:ext>
            </a:extLst>
          </p:cNvPr>
          <p:cNvSpPr>
            <a:spLocks noGrp="1"/>
          </p:cNvSpPr>
          <p:nvPr>
            <p:ph type="body" sz="quarter" idx="21"/>
          </p:nvPr>
        </p:nvSpPr>
        <p:spPr>
          <a:xfrm>
            <a:off x="2038417" y="1925741"/>
            <a:ext cx="20221063" cy="1816444"/>
          </a:xfrm>
        </p:spPr>
        <p:txBody>
          <a:bodyPr/>
          <a:lstStyle/>
          <a:p>
            <a:r>
              <a:rPr lang="nl-NL"/>
              <a:t>Voorkeur scenario: Centrale inrichting</a:t>
            </a:r>
          </a:p>
        </p:txBody>
      </p:sp>
      <p:sp>
        <p:nvSpPr>
          <p:cNvPr id="3" name="Tijdelijke aanduiding voor tekst 2">
            <a:extLst>
              <a:ext uri="{FF2B5EF4-FFF2-40B4-BE49-F238E27FC236}">
                <a16:creationId xmlns:a16="http://schemas.microsoft.com/office/drawing/2014/main" id="{DD7E8C14-AE47-0320-C35F-2E61BAE3B7E0}"/>
              </a:ext>
            </a:extLst>
          </p:cNvPr>
          <p:cNvSpPr>
            <a:spLocks noGrp="1"/>
          </p:cNvSpPr>
          <p:nvPr>
            <p:ph type="body" idx="1"/>
          </p:nvPr>
        </p:nvSpPr>
        <p:spPr>
          <a:xfrm>
            <a:off x="2084986" y="4307934"/>
            <a:ext cx="19705333" cy="8460000"/>
          </a:xfrm>
        </p:spPr>
        <p:txBody>
          <a:bodyPr/>
          <a:lstStyle/>
          <a:p>
            <a:pPr marL="0" indent="0">
              <a:buNone/>
            </a:pPr>
            <a:r>
              <a:rPr lang="nl-NL"/>
              <a:t>Centrale regie: bindende eisen voor pseudonimisering</a:t>
            </a:r>
          </a:p>
          <a:p>
            <a:r>
              <a:rPr lang="nl-NL"/>
              <a:t>Eenvoudigere governance en zicht op naleving wet, veiligheid, uniciteit, etc.</a:t>
            </a:r>
          </a:p>
          <a:p>
            <a:r>
              <a:rPr lang="nl-NL"/>
              <a:t>Minder administratieve lasten  </a:t>
            </a:r>
          </a:p>
          <a:p>
            <a:r>
              <a:rPr lang="nl-NL"/>
              <a:t>Nagenoeg enige wijze om te voldoen aan de wettelijke verplichting om patiëntgegevens in de tijd en over ketens van zorgaanbieders te kunnen te koppelen </a:t>
            </a:r>
          </a:p>
          <a:p>
            <a:r>
              <a:rPr lang="nl-NL"/>
              <a:t>Toezicht op dat eisen, protocollen en </a:t>
            </a:r>
            <a:r>
              <a:rPr lang="nl-NL" err="1"/>
              <a:t>requirements</a:t>
            </a:r>
            <a:r>
              <a:rPr lang="nl-NL"/>
              <a:t> volgens laatste stand van zaken zijn. Bijvoorbeeld via DGC en door beheersorganisatie in te richten met NVZ, NFU, ZKN, registratiehouders en financier</a:t>
            </a:r>
          </a:p>
          <a:p>
            <a:endParaRPr lang="nl-NL"/>
          </a:p>
          <a:p>
            <a:endParaRPr lang="nl-NL"/>
          </a:p>
        </p:txBody>
      </p:sp>
    </p:spTree>
    <p:extLst>
      <p:ext uri="{BB962C8B-B14F-4D97-AF65-F5344CB8AC3E}">
        <p14:creationId xmlns:p14="http://schemas.microsoft.com/office/powerpoint/2010/main" val="1901337308"/>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49A272B-7833-2F9D-9104-E3DD9E103717}"/>
              </a:ext>
            </a:extLst>
          </p:cNvPr>
          <p:cNvSpPr>
            <a:spLocks noGrp="1"/>
          </p:cNvSpPr>
          <p:nvPr>
            <p:ph type="body" sz="quarter" idx="21"/>
          </p:nvPr>
        </p:nvSpPr>
        <p:spPr/>
        <p:txBody>
          <a:bodyPr/>
          <a:lstStyle/>
          <a:p>
            <a:r>
              <a:rPr lang="nl-NL"/>
              <a:t>Centrale financiering </a:t>
            </a:r>
            <a:endParaRPr lang="nl-NL" strike="sngStrike"/>
          </a:p>
        </p:txBody>
      </p:sp>
      <p:sp>
        <p:nvSpPr>
          <p:cNvPr id="3" name="Tijdelijke aanduiding voor tekst 2">
            <a:extLst>
              <a:ext uri="{FF2B5EF4-FFF2-40B4-BE49-F238E27FC236}">
                <a16:creationId xmlns:a16="http://schemas.microsoft.com/office/drawing/2014/main" id="{95B695D8-BAD8-AEAF-C74E-1232D0A6E31A}"/>
              </a:ext>
            </a:extLst>
          </p:cNvPr>
          <p:cNvSpPr>
            <a:spLocks noGrp="1"/>
          </p:cNvSpPr>
          <p:nvPr>
            <p:ph type="body" idx="1"/>
          </p:nvPr>
        </p:nvSpPr>
        <p:spPr/>
        <p:txBody>
          <a:bodyPr/>
          <a:lstStyle/>
          <a:p>
            <a:pPr marL="0" indent="0">
              <a:buNone/>
            </a:pPr>
            <a:r>
              <a:rPr lang="nl-NL"/>
              <a:t>Centrale inkoop: kostenbesparend</a:t>
            </a:r>
          </a:p>
          <a:p>
            <a:r>
              <a:rPr lang="nl-NL"/>
              <a:t>Keuze voor uniforme aanpak wordt aantrekkelijker </a:t>
            </a:r>
          </a:p>
          <a:p>
            <a:r>
              <a:rPr lang="nl-NL"/>
              <a:t>Financiering </a:t>
            </a:r>
            <a:r>
              <a:rPr lang="nl-NL" err="1"/>
              <a:t>pseudonimisatieproces</a:t>
            </a:r>
            <a:r>
              <a:rPr lang="nl-NL"/>
              <a:t> binnen de </a:t>
            </a:r>
            <a:r>
              <a:rPr lang="nl-NL" err="1"/>
              <a:t>Wkz</a:t>
            </a:r>
            <a:endParaRPr lang="nl-NL"/>
          </a:p>
          <a:p>
            <a:pPr lvl="1"/>
            <a:r>
              <a:rPr lang="nl-NL"/>
              <a:t>Financiering dus </a:t>
            </a:r>
            <a:r>
              <a:rPr lang="nl-NL" i="1"/>
              <a:t>vanaf aanlevering vanuit EPD </a:t>
            </a:r>
          </a:p>
          <a:p>
            <a:r>
              <a:rPr lang="nl-NL"/>
              <a:t>Decentrale inkoop duurder dan centrale inkoop </a:t>
            </a:r>
          </a:p>
          <a:p>
            <a:r>
              <a:rPr lang="nl-NL"/>
              <a:t>Onderzoek ZN als financier</a:t>
            </a:r>
          </a:p>
          <a:p>
            <a:endParaRPr lang="nl-NL"/>
          </a:p>
        </p:txBody>
      </p:sp>
    </p:spTree>
    <p:extLst>
      <p:ext uri="{BB962C8B-B14F-4D97-AF65-F5344CB8AC3E}">
        <p14:creationId xmlns:p14="http://schemas.microsoft.com/office/powerpoint/2010/main" val="4039129981"/>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6F6509E-A38A-F358-E6D9-9C5B312A103D}"/>
              </a:ext>
            </a:extLst>
          </p:cNvPr>
          <p:cNvSpPr>
            <a:spLocks noGrp="1"/>
          </p:cNvSpPr>
          <p:nvPr>
            <p:ph type="body" sz="quarter" idx="21"/>
          </p:nvPr>
        </p:nvSpPr>
        <p:spPr>
          <a:xfrm>
            <a:off x="2556007" y="2529596"/>
            <a:ext cx="20868197" cy="1816444"/>
          </a:xfrm>
        </p:spPr>
        <p:txBody>
          <a:bodyPr lIns="45719" tIns="45719" rIns="45719" bIns="45719" anchor="t">
            <a:noAutofit/>
          </a:bodyPr>
          <a:lstStyle/>
          <a:p>
            <a:pPr algn="l"/>
            <a:r>
              <a:rPr lang="nl-NL" sz="8000"/>
              <a:t>Contracteren en inrichten pseudonimisatieservice</a:t>
            </a:r>
          </a:p>
        </p:txBody>
      </p:sp>
      <p:sp>
        <p:nvSpPr>
          <p:cNvPr id="3" name="Tijdelijke aanduiding voor tekst 2">
            <a:extLst>
              <a:ext uri="{FF2B5EF4-FFF2-40B4-BE49-F238E27FC236}">
                <a16:creationId xmlns:a16="http://schemas.microsoft.com/office/drawing/2014/main" id="{7DD6C9CF-7689-F45B-D5AA-8E1F4D17D7E5}"/>
              </a:ext>
            </a:extLst>
          </p:cNvPr>
          <p:cNvSpPr>
            <a:spLocks noGrp="1"/>
          </p:cNvSpPr>
          <p:nvPr>
            <p:ph type="body" idx="1"/>
          </p:nvPr>
        </p:nvSpPr>
        <p:spPr>
          <a:xfrm>
            <a:off x="2084987" y="5022202"/>
            <a:ext cx="9656440" cy="8169209"/>
          </a:xfrm>
        </p:spPr>
        <p:txBody>
          <a:bodyPr lIns="50800" tIns="50800" rIns="50800" bIns="50800" anchor="t">
            <a:noAutofit/>
          </a:bodyPr>
          <a:lstStyle/>
          <a:p>
            <a:r>
              <a:rPr lang="nl-NL"/>
              <a:t>Centrale financiering (via ZN) in voorbereiding. Besluitvorming verwacht </a:t>
            </a:r>
            <a:r>
              <a:rPr lang="nl-NL" dirty="0"/>
              <a:t>(begin) december 2025</a:t>
            </a:r>
            <a:endParaRPr lang="nl-NL"/>
          </a:p>
          <a:p>
            <a:r>
              <a:rPr lang="nl-NL"/>
              <a:t>Gestandaardiseerde overeenkomst tussen TTP en registratiehouders onderdeel van de uitwerking</a:t>
            </a:r>
          </a:p>
          <a:p>
            <a:endParaRPr lang="nl-NL"/>
          </a:p>
        </p:txBody>
      </p:sp>
      <p:pic>
        <p:nvPicPr>
          <p:cNvPr id="22" name="Afbeelding 21">
            <a:extLst>
              <a:ext uri="{FF2B5EF4-FFF2-40B4-BE49-F238E27FC236}">
                <a16:creationId xmlns:a16="http://schemas.microsoft.com/office/drawing/2014/main" id="{1758A422-BA13-DB93-CCC5-B5892EA6B076}"/>
              </a:ext>
            </a:extLst>
          </p:cNvPr>
          <p:cNvPicPr>
            <a:picLocks noChangeAspect="1"/>
          </p:cNvPicPr>
          <p:nvPr/>
        </p:nvPicPr>
        <p:blipFill>
          <a:blip r:embed="rId2"/>
          <a:stretch>
            <a:fillRect/>
          </a:stretch>
        </p:blipFill>
        <p:spPr>
          <a:xfrm>
            <a:off x="12192000" y="5232611"/>
            <a:ext cx="10383699" cy="6496957"/>
          </a:xfrm>
          <a:prstGeom prst="rect">
            <a:avLst/>
          </a:prstGeom>
        </p:spPr>
      </p:pic>
      <p:sp>
        <p:nvSpPr>
          <p:cNvPr id="23" name="Ovaal 22">
            <a:extLst>
              <a:ext uri="{FF2B5EF4-FFF2-40B4-BE49-F238E27FC236}">
                <a16:creationId xmlns:a16="http://schemas.microsoft.com/office/drawing/2014/main" id="{A6795F73-B2AC-8C61-4A02-80D16C88D6C6}"/>
              </a:ext>
            </a:extLst>
          </p:cNvPr>
          <p:cNvSpPr/>
          <p:nvPr/>
        </p:nvSpPr>
        <p:spPr>
          <a:xfrm rot="19824085">
            <a:off x="11812599" y="6988429"/>
            <a:ext cx="7725079" cy="2329149"/>
          </a:xfrm>
          <a:prstGeom prst="ellipse">
            <a:avLst/>
          </a:prstGeom>
          <a:noFill/>
          <a:ln w="7620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err="1">
              <a:ln>
                <a:noFill/>
              </a:ln>
              <a:solidFill>
                <a:srgbClr val="FFFFFF"/>
              </a:solidFill>
              <a:effectLst/>
              <a:uFillTx/>
              <a:latin typeface="+mn-lt"/>
              <a:ea typeface="Helvetica Neue Medium"/>
              <a:cs typeface="Helvetica Neue Medium"/>
              <a:sym typeface="Helvetica Neue Medium"/>
            </a:endParaRPr>
          </a:p>
        </p:txBody>
      </p:sp>
    </p:spTree>
    <p:extLst>
      <p:ext uri="{BB962C8B-B14F-4D97-AF65-F5344CB8AC3E}">
        <p14:creationId xmlns:p14="http://schemas.microsoft.com/office/powerpoint/2010/main" val="913446063"/>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F3A6D2F-8D80-DE93-BDC2-8623BF91A41B}"/>
              </a:ext>
            </a:extLst>
          </p:cNvPr>
          <p:cNvSpPr>
            <a:spLocks noGrp="1"/>
          </p:cNvSpPr>
          <p:nvPr>
            <p:ph type="body" sz="quarter" idx="21"/>
          </p:nvPr>
        </p:nvSpPr>
        <p:spPr/>
        <p:txBody>
          <a:bodyPr/>
          <a:lstStyle/>
          <a:p>
            <a:r>
              <a:rPr lang="nl-NL"/>
              <a:t>Tijdlijnen</a:t>
            </a:r>
          </a:p>
        </p:txBody>
      </p:sp>
      <p:sp>
        <p:nvSpPr>
          <p:cNvPr id="3" name="Tijdelijke aanduiding voor tekst 2">
            <a:extLst>
              <a:ext uri="{FF2B5EF4-FFF2-40B4-BE49-F238E27FC236}">
                <a16:creationId xmlns:a16="http://schemas.microsoft.com/office/drawing/2014/main" id="{2CA7109D-9E34-2A8E-E6F3-A3C20C64119A}"/>
              </a:ext>
            </a:extLst>
          </p:cNvPr>
          <p:cNvSpPr>
            <a:spLocks noGrp="1"/>
          </p:cNvSpPr>
          <p:nvPr>
            <p:ph type="body" idx="1"/>
          </p:nvPr>
        </p:nvSpPr>
        <p:spPr/>
        <p:txBody>
          <a:bodyPr lIns="50800" tIns="50800" rIns="50800" bIns="50800" anchor="t">
            <a:normAutofit/>
          </a:bodyPr>
          <a:lstStyle/>
          <a:p>
            <a:r>
              <a:rPr lang="nl-NL" err="1"/>
              <a:t>Contractering</a:t>
            </a:r>
            <a:r>
              <a:rPr lang="nl-NL"/>
              <a:t> </a:t>
            </a:r>
            <a:r>
              <a:rPr lang="nl-NL" err="1"/>
              <a:t>pseudonimisatiedienst</a:t>
            </a:r>
            <a:endParaRPr lang="nl-NL"/>
          </a:p>
          <a:p>
            <a:pPr lvl="1"/>
            <a:r>
              <a:rPr lang="nl-NL"/>
              <a:t>Besluit centrale inkoop </a:t>
            </a:r>
            <a:r>
              <a:rPr lang="nl-NL" dirty="0"/>
              <a:t>in december</a:t>
            </a:r>
            <a:r>
              <a:rPr lang="nl-NL"/>
              <a:t> verwacht</a:t>
            </a:r>
          </a:p>
          <a:p>
            <a:r>
              <a:rPr lang="nl-NL"/>
              <a:t>Implementatievoorbereiding</a:t>
            </a:r>
          </a:p>
          <a:p>
            <a:pPr lvl="1"/>
            <a:r>
              <a:rPr lang="nl-NL"/>
              <a:t>Loopt volgens planning </a:t>
            </a:r>
          </a:p>
          <a:p>
            <a:pPr lvl="1"/>
            <a:r>
              <a:rPr lang="nl-NL"/>
              <a:t>In afwachting van besluitvorming financiering en </a:t>
            </a:r>
            <a:r>
              <a:rPr lang="nl-NL" err="1"/>
              <a:t>contractering</a:t>
            </a:r>
            <a:r>
              <a:rPr lang="nl-NL"/>
              <a:t> TTP</a:t>
            </a:r>
          </a:p>
          <a:p>
            <a:endParaRPr lang="nl-NL"/>
          </a:p>
          <a:p>
            <a:pPr lvl="1"/>
            <a:endParaRPr lang="nl-NL"/>
          </a:p>
        </p:txBody>
      </p:sp>
    </p:spTree>
    <p:extLst>
      <p:ext uri="{BB962C8B-B14F-4D97-AF65-F5344CB8AC3E}">
        <p14:creationId xmlns:p14="http://schemas.microsoft.com/office/powerpoint/2010/main" val="2345392047"/>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73343-A9A0-0AFB-784F-A0E2D8D59363}"/>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C44F855-6C62-7A0C-B391-1EC7E9258568}"/>
              </a:ext>
            </a:extLst>
          </p:cNvPr>
          <p:cNvSpPr>
            <a:spLocks noGrp="1"/>
          </p:cNvSpPr>
          <p:nvPr>
            <p:ph type="body" sz="quarter" idx="21"/>
          </p:nvPr>
        </p:nvSpPr>
        <p:spPr>
          <a:xfrm>
            <a:off x="1249721" y="1266852"/>
            <a:ext cx="22002165" cy="11164633"/>
          </a:xfrm>
        </p:spPr>
        <p:txBody>
          <a:bodyPr>
            <a:normAutofit/>
          </a:bodyPr>
          <a:lstStyle/>
          <a:p>
            <a:pPr algn="ctr"/>
            <a:endParaRPr lang="nl-NL"/>
          </a:p>
          <a:p>
            <a:pPr algn="ctr"/>
            <a:endParaRPr lang="nl-NL"/>
          </a:p>
          <a:p>
            <a:pPr algn="ctr"/>
            <a:endParaRPr lang="nl-NL"/>
          </a:p>
          <a:p>
            <a:pPr algn="ctr"/>
            <a:endParaRPr lang="nl-NL" sz="5000"/>
          </a:p>
          <a:p>
            <a:pPr algn="ctr"/>
            <a:endParaRPr lang="nl-NL" sz="5000"/>
          </a:p>
          <a:p>
            <a:pPr algn="ctr"/>
            <a:endParaRPr lang="nl-NL" sz="5000"/>
          </a:p>
          <a:p>
            <a:pPr algn="ctr"/>
            <a:r>
              <a:rPr lang="nl-NL"/>
              <a:t>Zijn er vragen over dit onderdeel?</a:t>
            </a:r>
          </a:p>
        </p:txBody>
      </p:sp>
    </p:spTree>
    <p:extLst>
      <p:ext uri="{BB962C8B-B14F-4D97-AF65-F5344CB8AC3E}">
        <p14:creationId xmlns:p14="http://schemas.microsoft.com/office/powerpoint/2010/main" val="10635613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90BE090-7E39-1D0E-E56D-A49476D8F253}"/>
              </a:ext>
            </a:extLst>
          </p:cNvPr>
          <p:cNvSpPr>
            <a:spLocks noGrp="1"/>
          </p:cNvSpPr>
          <p:nvPr>
            <p:ph type="body" sz="quarter" idx="21"/>
          </p:nvPr>
        </p:nvSpPr>
        <p:spPr/>
        <p:txBody>
          <a:bodyPr/>
          <a:lstStyle/>
          <a:p>
            <a:r>
              <a:rPr lang="nl-NL"/>
              <a:t>Regie op drie niveaus</a:t>
            </a:r>
          </a:p>
        </p:txBody>
      </p:sp>
      <p:sp>
        <p:nvSpPr>
          <p:cNvPr id="3" name="Tijdelijke aanduiding voor tekst 2">
            <a:extLst>
              <a:ext uri="{FF2B5EF4-FFF2-40B4-BE49-F238E27FC236}">
                <a16:creationId xmlns:a16="http://schemas.microsoft.com/office/drawing/2014/main" id="{6B25408E-4E9C-EB09-10B6-933283938EDD}"/>
              </a:ext>
            </a:extLst>
          </p:cNvPr>
          <p:cNvSpPr>
            <a:spLocks noGrp="1"/>
          </p:cNvSpPr>
          <p:nvPr>
            <p:ph type="body" idx="1"/>
          </p:nvPr>
        </p:nvSpPr>
        <p:spPr>
          <a:xfrm>
            <a:off x="2556007" y="4904817"/>
            <a:ext cx="19914524" cy="8811183"/>
          </a:xfrm>
        </p:spPr>
        <p:txBody>
          <a:bodyPr/>
          <a:lstStyle/>
          <a:p>
            <a:pPr algn="l" fontAlgn="base">
              <a:buSzPct val="100000"/>
              <a:buFont typeface="+mj-lt"/>
              <a:buAutoNum type="arabicPeriod"/>
            </a:pPr>
            <a:r>
              <a:rPr lang="nl-NL" b="0" i="0">
                <a:solidFill>
                  <a:srgbClr val="333333"/>
                </a:solidFill>
                <a:effectLst/>
                <a:highlight>
                  <a:srgbClr val="FFFFFF"/>
                </a:highlight>
                <a:latin typeface="+mj-lt"/>
              </a:rPr>
              <a:t> </a:t>
            </a:r>
            <a:r>
              <a:rPr lang="nl-NL" b="0" i="0">
                <a:solidFill>
                  <a:schemeClr val="bg2">
                    <a:lumMod val="10000"/>
                  </a:schemeClr>
                </a:solidFill>
                <a:effectLst/>
                <a:highlight>
                  <a:srgbClr val="FFFFFF"/>
                </a:highlight>
                <a:latin typeface="+mj-lt"/>
              </a:rPr>
              <a:t>Regie op inhoud door de Inhouds-governancecommissie (IGC)</a:t>
            </a:r>
          </a:p>
          <a:p>
            <a:pPr algn="l" fontAlgn="base">
              <a:buSzPct val="100000"/>
              <a:buFont typeface="+mj-lt"/>
              <a:buAutoNum type="arabicPeriod"/>
            </a:pPr>
            <a:r>
              <a:rPr lang="nl-NL" b="0" i="0">
                <a:solidFill>
                  <a:schemeClr val="bg2">
                    <a:lumMod val="10000"/>
                  </a:schemeClr>
                </a:solidFill>
                <a:effectLst/>
                <a:highlight>
                  <a:srgbClr val="FFFFFF"/>
                </a:highlight>
                <a:latin typeface="+mj-lt"/>
              </a:rPr>
              <a:t> Regie op data door de Data-governancecommissie (DGC)</a:t>
            </a:r>
          </a:p>
          <a:p>
            <a:pPr algn="l" fontAlgn="base">
              <a:buSzPct val="100000"/>
              <a:buFont typeface="+mj-lt"/>
              <a:buAutoNum type="arabicPeriod"/>
            </a:pPr>
            <a:r>
              <a:rPr lang="nl-NL" b="0" i="0">
                <a:solidFill>
                  <a:schemeClr val="bg2">
                    <a:lumMod val="10000"/>
                  </a:schemeClr>
                </a:solidFill>
                <a:effectLst/>
                <a:highlight>
                  <a:srgbClr val="FFFFFF"/>
                </a:highlight>
                <a:latin typeface="+mj-lt"/>
              </a:rPr>
              <a:t> Regie op het proces door Zorginstituut Nederland via een nieuw register voor kwaliteitsregistraties</a:t>
            </a:r>
          </a:p>
          <a:p>
            <a:pPr marL="914400" indent="-914400">
              <a:buSzPct val="100000"/>
              <a:buFont typeface="+mj-lt"/>
              <a:buAutoNum type="arabicPeriod"/>
            </a:pPr>
            <a:endParaRPr lang="nl-NL"/>
          </a:p>
        </p:txBody>
      </p:sp>
    </p:spTree>
    <p:extLst>
      <p:ext uri="{BB962C8B-B14F-4D97-AF65-F5344CB8AC3E}">
        <p14:creationId xmlns:p14="http://schemas.microsoft.com/office/powerpoint/2010/main" val="2082192972"/>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E95A7-25B5-2F6E-1388-E047D5B14ADC}"/>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0D6D712-26AB-72BF-D5A8-3DD0C4DD240B}"/>
              </a:ext>
            </a:extLst>
          </p:cNvPr>
          <p:cNvSpPr>
            <a:spLocks noGrp="1"/>
          </p:cNvSpPr>
          <p:nvPr>
            <p:ph type="body" sz="half" idx="1"/>
          </p:nvPr>
        </p:nvSpPr>
        <p:spPr/>
        <p:txBody>
          <a:bodyPr/>
          <a:lstStyle/>
          <a:p>
            <a:r>
              <a:rPr lang="nl-NL" dirty="0"/>
              <a:t>3.3</a:t>
            </a:r>
          </a:p>
          <a:p>
            <a:r>
              <a:rPr lang="nl-NL" dirty="0"/>
              <a:t>Overeenkomsten</a:t>
            </a:r>
          </a:p>
        </p:txBody>
      </p:sp>
    </p:spTree>
    <p:extLst>
      <p:ext uri="{BB962C8B-B14F-4D97-AF65-F5344CB8AC3E}">
        <p14:creationId xmlns:p14="http://schemas.microsoft.com/office/powerpoint/2010/main" val="2468018837"/>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5775F9-0B24-BA64-B74A-A84EA3611F67}"/>
              </a:ext>
            </a:extLst>
          </p:cNvPr>
          <p:cNvSpPr>
            <a:spLocks noGrp="1"/>
          </p:cNvSpPr>
          <p:nvPr>
            <p:ph type="body" sz="quarter" idx="21"/>
          </p:nvPr>
        </p:nvSpPr>
        <p:spPr>
          <a:xfrm>
            <a:off x="2131724" y="761750"/>
            <a:ext cx="20221063" cy="1816444"/>
          </a:xfrm>
        </p:spPr>
        <p:txBody>
          <a:bodyPr lIns="45719" tIns="45719" rIns="45719" bIns="45719" anchor="t">
            <a:normAutofit fontScale="85000" lnSpcReduction="10000"/>
          </a:bodyPr>
          <a:lstStyle/>
          <a:p>
            <a:r>
              <a:rPr lang="nl-NL"/>
              <a:t>Juridische constructie kwaliteitsregistraties</a:t>
            </a:r>
          </a:p>
          <a:p>
            <a:pPr marL="1143000" indent="-1143000">
              <a:buFont typeface="Calibri"/>
              <a:buChar char="-"/>
            </a:pPr>
            <a:r>
              <a:rPr lang="nl-NL"/>
              <a:t>Verschuiving van rollen en verantwoordelijkheden</a:t>
            </a:r>
          </a:p>
        </p:txBody>
      </p:sp>
      <p:sp>
        <p:nvSpPr>
          <p:cNvPr id="3" name="Tijdelijke aanduiding voor tekst 2">
            <a:extLst>
              <a:ext uri="{FF2B5EF4-FFF2-40B4-BE49-F238E27FC236}">
                <a16:creationId xmlns:a16="http://schemas.microsoft.com/office/drawing/2014/main" id="{702E0A2E-5EA8-5C62-5141-CE127D298915}"/>
              </a:ext>
            </a:extLst>
          </p:cNvPr>
          <p:cNvSpPr>
            <a:spLocks noGrp="1"/>
          </p:cNvSpPr>
          <p:nvPr>
            <p:ph type="body" idx="1"/>
          </p:nvPr>
        </p:nvSpPr>
        <p:spPr>
          <a:xfrm>
            <a:off x="1353298" y="2554663"/>
            <a:ext cx="22513937" cy="10811432"/>
          </a:xfrm>
        </p:spPr>
        <p:txBody>
          <a:bodyPr lIns="50800" tIns="50800" rIns="50800" bIns="50800" anchor="t">
            <a:normAutofit/>
          </a:bodyPr>
          <a:lstStyle/>
          <a:p>
            <a:pPr marL="0" indent="0">
              <a:buNone/>
            </a:pPr>
            <a:r>
              <a:rPr lang="nl-NL"/>
              <a:t>Situatie vóór wetswijziging          Situatie na wetswijziging</a:t>
            </a:r>
          </a:p>
        </p:txBody>
      </p:sp>
      <p:pic>
        <p:nvPicPr>
          <p:cNvPr id="4" name="Afbeelding 3" descr="Afbeelding met tekst, schermopname, diagram, Lettertype&#10;&#10;Automatisch gegenereerde beschrijving">
            <a:extLst>
              <a:ext uri="{FF2B5EF4-FFF2-40B4-BE49-F238E27FC236}">
                <a16:creationId xmlns:a16="http://schemas.microsoft.com/office/drawing/2014/main" id="{8928DCE5-6508-F639-65CA-092D85848C26}"/>
              </a:ext>
            </a:extLst>
          </p:cNvPr>
          <p:cNvPicPr>
            <a:picLocks noChangeAspect="1"/>
          </p:cNvPicPr>
          <p:nvPr/>
        </p:nvPicPr>
        <p:blipFill>
          <a:blip r:embed="rId2"/>
          <a:stretch>
            <a:fillRect/>
          </a:stretch>
        </p:blipFill>
        <p:spPr>
          <a:xfrm>
            <a:off x="693243" y="3928160"/>
            <a:ext cx="10906125" cy="7367587"/>
          </a:xfrm>
          <a:prstGeom prst="rect">
            <a:avLst/>
          </a:prstGeom>
        </p:spPr>
      </p:pic>
      <p:pic>
        <p:nvPicPr>
          <p:cNvPr id="6" name="Afbeelding 5" descr="Afbeelding met tekst, schermopname, Lettertype, diagram&#10;&#10;Automatisch gegenereerde beschrijving">
            <a:extLst>
              <a:ext uri="{FF2B5EF4-FFF2-40B4-BE49-F238E27FC236}">
                <a16:creationId xmlns:a16="http://schemas.microsoft.com/office/drawing/2014/main" id="{04EDE97F-6435-90E5-D7FF-1D6967E29497}"/>
              </a:ext>
            </a:extLst>
          </p:cNvPr>
          <p:cNvPicPr>
            <a:picLocks noChangeAspect="1"/>
          </p:cNvPicPr>
          <p:nvPr/>
        </p:nvPicPr>
        <p:blipFill>
          <a:blip r:embed="rId3"/>
          <a:stretch>
            <a:fillRect/>
          </a:stretch>
        </p:blipFill>
        <p:spPr>
          <a:xfrm>
            <a:off x="12944337" y="3924603"/>
            <a:ext cx="11444029" cy="7245178"/>
          </a:xfrm>
          <a:prstGeom prst="rect">
            <a:avLst/>
          </a:prstGeom>
        </p:spPr>
      </p:pic>
    </p:spTree>
    <p:extLst>
      <p:ext uri="{BB962C8B-B14F-4D97-AF65-F5344CB8AC3E}">
        <p14:creationId xmlns:p14="http://schemas.microsoft.com/office/powerpoint/2010/main" val="298553156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5775F9-0B24-BA64-B74A-A84EA3611F67}"/>
              </a:ext>
            </a:extLst>
          </p:cNvPr>
          <p:cNvSpPr>
            <a:spLocks noGrp="1"/>
          </p:cNvSpPr>
          <p:nvPr>
            <p:ph type="body" sz="quarter" idx="21"/>
          </p:nvPr>
        </p:nvSpPr>
        <p:spPr>
          <a:xfrm>
            <a:off x="2131724" y="761750"/>
            <a:ext cx="20221063" cy="1816444"/>
          </a:xfrm>
        </p:spPr>
        <p:txBody>
          <a:bodyPr lIns="45719" tIns="45719" rIns="45719" bIns="45719" anchor="t">
            <a:normAutofit fontScale="92500" lnSpcReduction="20000"/>
          </a:bodyPr>
          <a:lstStyle/>
          <a:p>
            <a:r>
              <a:rPr lang="nl-NL"/>
              <a:t>Juridische constructie kwaliteitsregistraties </a:t>
            </a:r>
          </a:p>
          <a:p>
            <a:r>
              <a:rPr lang="nl-NL"/>
              <a:t>- Overeenkomsten</a:t>
            </a:r>
          </a:p>
        </p:txBody>
      </p:sp>
      <p:sp>
        <p:nvSpPr>
          <p:cNvPr id="3" name="Tijdelijke aanduiding voor tekst 2">
            <a:extLst>
              <a:ext uri="{FF2B5EF4-FFF2-40B4-BE49-F238E27FC236}">
                <a16:creationId xmlns:a16="http://schemas.microsoft.com/office/drawing/2014/main" id="{702E0A2E-5EA8-5C62-5141-CE127D298915}"/>
              </a:ext>
            </a:extLst>
          </p:cNvPr>
          <p:cNvSpPr>
            <a:spLocks noGrp="1"/>
          </p:cNvSpPr>
          <p:nvPr>
            <p:ph type="body" idx="1"/>
          </p:nvPr>
        </p:nvSpPr>
        <p:spPr>
          <a:xfrm>
            <a:off x="1353298" y="2554663"/>
            <a:ext cx="22513937" cy="10811432"/>
          </a:xfrm>
        </p:spPr>
        <p:txBody>
          <a:bodyPr lIns="50800" tIns="50800" rIns="50800" bIns="50800" anchor="t">
            <a:normAutofit/>
          </a:bodyPr>
          <a:lstStyle/>
          <a:p>
            <a:pPr marL="0" indent="0">
              <a:buNone/>
            </a:pPr>
            <a:r>
              <a:rPr lang="nl-NL"/>
              <a:t>Situatie vóór wetswijziging          Situatie na wetswijziging</a:t>
            </a:r>
          </a:p>
        </p:txBody>
      </p:sp>
      <p:pic>
        <p:nvPicPr>
          <p:cNvPr id="5" name="Afbeelding 4" descr="Afbeelding met tekst, schermopname, Lettertype, diagram&#10;&#10;Automatisch gegenereerde beschrijving">
            <a:extLst>
              <a:ext uri="{FF2B5EF4-FFF2-40B4-BE49-F238E27FC236}">
                <a16:creationId xmlns:a16="http://schemas.microsoft.com/office/drawing/2014/main" id="{7FEE37BE-A9FB-D423-C612-FE62D14EAA82}"/>
              </a:ext>
            </a:extLst>
          </p:cNvPr>
          <p:cNvPicPr>
            <a:picLocks noChangeAspect="1"/>
          </p:cNvPicPr>
          <p:nvPr/>
        </p:nvPicPr>
        <p:blipFill>
          <a:blip r:embed="rId2"/>
          <a:stretch>
            <a:fillRect/>
          </a:stretch>
        </p:blipFill>
        <p:spPr>
          <a:xfrm>
            <a:off x="4790" y="4765092"/>
            <a:ext cx="12777786" cy="6324599"/>
          </a:xfrm>
          <a:prstGeom prst="rect">
            <a:avLst/>
          </a:prstGeom>
        </p:spPr>
      </p:pic>
      <p:pic>
        <p:nvPicPr>
          <p:cNvPr id="7" name="Afbeelding 6" descr="Afbeelding met tekst, schermopname, Lettertype, lijn&#10;&#10;Automatisch gegenereerde beschrijving">
            <a:extLst>
              <a:ext uri="{FF2B5EF4-FFF2-40B4-BE49-F238E27FC236}">
                <a16:creationId xmlns:a16="http://schemas.microsoft.com/office/drawing/2014/main" id="{ADFCADB3-CD6B-C904-B7F2-3F14129D1C58}"/>
              </a:ext>
            </a:extLst>
          </p:cNvPr>
          <p:cNvPicPr>
            <a:picLocks noChangeAspect="1"/>
          </p:cNvPicPr>
          <p:nvPr/>
        </p:nvPicPr>
        <p:blipFill>
          <a:blip r:embed="rId3"/>
          <a:stretch>
            <a:fillRect/>
          </a:stretch>
        </p:blipFill>
        <p:spPr>
          <a:xfrm>
            <a:off x="13550051" y="4548911"/>
            <a:ext cx="10810874" cy="6762749"/>
          </a:xfrm>
          <a:prstGeom prst="rect">
            <a:avLst/>
          </a:prstGeom>
        </p:spPr>
      </p:pic>
    </p:spTree>
    <p:extLst>
      <p:ext uri="{BB962C8B-B14F-4D97-AF65-F5344CB8AC3E}">
        <p14:creationId xmlns:p14="http://schemas.microsoft.com/office/powerpoint/2010/main" val="2043469862"/>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1E10280-382E-574A-4043-F36819E58224}"/>
              </a:ext>
            </a:extLst>
          </p:cNvPr>
          <p:cNvSpPr>
            <a:spLocks noGrp="1"/>
          </p:cNvSpPr>
          <p:nvPr>
            <p:ph type="body" sz="quarter" idx="21"/>
          </p:nvPr>
        </p:nvSpPr>
        <p:spPr/>
        <p:txBody>
          <a:bodyPr>
            <a:normAutofit fontScale="92500" lnSpcReduction="20000"/>
          </a:bodyPr>
          <a:lstStyle/>
          <a:p>
            <a:pPr algn="l"/>
            <a:r>
              <a:rPr lang="en-US" err="1"/>
              <a:t>Verlaging</a:t>
            </a:r>
            <a:r>
              <a:rPr lang="en-US"/>
              <a:t> </a:t>
            </a:r>
            <a:r>
              <a:rPr lang="en-US" err="1"/>
              <a:t>administratieve</a:t>
            </a:r>
            <a:r>
              <a:rPr lang="en-US"/>
              <a:t> </a:t>
            </a:r>
            <a:r>
              <a:rPr lang="en-US" err="1"/>
              <a:t>lasten</a:t>
            </a:r>
            <a:r>
              <a:rPr lang="en-US"/>
              <a:t> door </a:t>
            </a:r>
            <a:r>
              <a:rPr lang="en-US" err="1"/>
              <a:t>gebruik</a:t>
            </a:r>
            <a:r>
              <a:rPr lang="en-US"/>
              <a:t> </a:t>
            </a:r>
            <a:r>
              <a:rPr lang="en-US" err="1"/>
              <a:t>standaardovereenkomsten</a:t>
            </a:r>
            <a:endParaRPr lang="en-US"/>
          </a:p>
        </p:txBody>
      </p:sp>
      <p:sp>
        <p:nvSpPr>
          <p:cNvPr id="3" name="Tijdelijke aanduiding voor tekst 2">
            <a:extLst>
              <a:ext uri="{FF2B5EF4-FFF2-40B4-BE49-F238E27FC236}">
                <a16:creationId xmlns:a16="http://schemas.microsoft.com/office/drawing/2014/main" id="{A768EF7F-8B4E-7B27-9BF7-83DCD6539419}"/>
              </a:ext>
            </a:extLst>
          </p:cNvPr>
          <p:cNvSpPr>
            <a:spLocks noGrp="1"/>
          </p:cNvSpPr>
          <p:nvPr>
            <p:ph type="body" idx="1"/>
          </p:nvPr>
        </p:nvSpPr>
        <p:spPr>
          <a:xfrm>
            <a:off x="2084986" y="4552122"/>
            <a:ext cx="19705333" cy="8627164"/>
          </a:xfrm>
        </p:spPr>
        <p:txBody>
          <a:bodyPr>
            <a:normAutofit fontScale="92500"/>
          </a:bodyPr>
          <a:lstStyle/>
          <a:p>
            <a:pPr marL="0" indent="0">
              <a:buNone/>
            </a:pPr>
            <a:r>
              <a:rPr lang="nl-NL"/>
              <a:t>Veranderende rollen en verantwoordelijkheden door Wkz vragen nieuwe overeenkomsten:</a:t>
            </a:r>
          </a:p>
          <a:p>
            <a:r>
              <a:rPr lang="nl-NL"/>
              <a:t>Verwerkersovereenkomst – tussen Registratiehouder (RH) en Dataverwerker (DV)</a:t>
            </a:r>
          </a:p>
          <a:p>
            <a:r>
              <a:rPr lang="nl-NL"/>
              <a:t>Dienstverleningsovereenkomst – tussen RH en DV</a:t>
            </a:r>
          </a:p>
          <a:p>
            <a:r>
              <a:rPr lang="nl-NL"/>
              <a:t>Raamovereenkomst voor deelname – tussen RH en Zorgaanbieder</a:t>
            </a:r>
          </a:p>
          <a:p>
            <a:endParaRPr lang="nl-NL"/>
          </a:p>
          <a:p>
            <a:pPr marL="0" indent="0">
              <a:buNone/>
            </a:pPr>
            <a:r>
              <a:rPr lang="nl-NL"/>
              <a:t>Opgesteld met: NFU, NVZ, SKR, SDV en SSC-DG in opdracht van DGC</a:t>
            </a:r>
          </a:p>
          <a:p>
            <a:pPr marL="0" indent="0">
              <a:buNone/>
            </a:pPr>
            <a:r>
              <a:rPr lang="nl-NL" i="1"/>
              <a:t>(conform afspraken in samenwerkingsovereenkomst)</a:t>
            </a:r>
          </a:p>
        </p:txBody>
      </p:sp>
    </p:spTree>
    <p:extLst>
      <p:ext uri="{BB962C8B-B14F-4D97-AF65-F5344CB8AC3E}">
        <p14:creationId xmlns:p14="http://schemas.microsoft.com/office/powerpoint/2010/main" val="580775214"/>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2519D-220A-3577-938C-0CA29B3A64A7}"/>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C9AA05B-9AA4-87CA-F740-886288C46667}"/>
              </a:ext>
            </a:extLst>
          </p:cNvPr>
          <p:cNvSpPr>
            <a:spLocks noGrp="1"/>
          </p:cNvSpPr>
          <p:nvPr>
            <p:ph type="body" sz="quarter" idx="21"/>
          </p:nvPr>
        </p:nvSpPr>
        <p:spPr/>
        <p:txBody>
          <a:bodyPr/>
          <a:lstStyle/>
          <a:p>
            <a:r>
              <a:rPr lang="nl-NL"/>
              <a:t>Nieuwe overeenkomsten nodig</a:t>
            </a:r>
          </a:p>
        </p:txBody>
      </p:sp>
      <p:sp>
        <p:nvSpPr>
          <p:cNvPr id="3" name="Tijdelijke aanduiding voor tekst 2">
            <a:extLst>
              <a:ext uri="{FF2B5EF4-FFF2-40B4-BE49-F238E27FC236}">
                <a16:creationId xmlns:a16="http://schemas.microsoft.com/office/drawing/2014/main" id="{37F3252E-C805-93C3-6CF7-3748EE4E2C06}"/>
              </a:ext>
            </a:extLst>
          </p:cNvPr>
          <p:cNvSpPr>
            <a:spLocks noGrp="1"/>
          </p:cNvSpPr>
          <p:nvPr>
            <p:ph type="body" idx="1"/>
          </p:nvPr>
        </p:nvSpPr>
        <p:spPr/>
        <p:txBody>
          <a:bodyPr>
            <a:normAutofit/>
          </a:bodyPr>
          <a:lstStyle/>
          <a:p>
            <a:r>
              <a:rPr lang="nl-NL" b="1"/>
              <a:t>Impact</a:t>
            </a:r>
            <a:r>
              <a:rPr lang="nl-NL"/>
              <a:t>: Veranderende rollen en verantwoordelijkheden door </a:t>
            </a:r>
            <a:r>
              <a:rPr lang="nl-NL" err="1"/>
              <a:t>Wkz</a:t>
            </a:r>
            <a:r>
              <a:rPr lang="nl-NL"/>
              <a:t> vragen nieuwe overeenkomsten:</a:t>
            </a:r>
          </a:p>
          <a:p>
            <a:pPr lvl="1"/>
            <a:r>
              <a:rPr lang="nl-NL"/>
              <a:t>Raamovereenkomst voor deelname – tussen RH en Zorgaanbieder</a:t>
            </a:r>
          </a:p>
          <a:p>
            <a:r>
              <a:rPr lang="nl-NL" b="1"/>
              <a:t>Voorbereiding</a:t>
            </a:r>
            <a:r>
              <a:rPr lang="nl-NL"/>
              <a:t>: ga na bij de juridische afdeling of de overeenkomsten er zijn voordat er wordt begonnen met de aanlevering </a:t>
            </a:r>
          </a:p>
          <a:p>
            <a:r>
              <a:rPr lang="nl-NL" b="1"/>
              <a:t>Ondersteuning</a:t>
            </a:r>
            <a:r>
              <a:rPr lang="nl-NL"/>
              <a:t>: </a:t>
            </a:r>
            <a:r>
              <a:rPr lang="nl-NL">
                <a:hlinkClick r:id="rId2"/>
              </a:rPr>
              <a:t>Proces beoordeling en besluitvorming deelname aan (</a:t>
            </a:r>
            <a:r>
              <a:rPr lang="nl-NL" err="1">
                <a:hlinkClick r:id="rId2"/>
              </a:rPr>
              <a:t>kwaliteits</a:t>
            </a:r>
            <a:r>
              <a:rPr lang="nl-NL">
                <a:hlinkClick r:id="rId2"/>
              </a:rPr>
              <a:t>)registraties</a:t>
            </a:r>
            <a:r>
              <a:rPr lang="nl-NL"/>
              <a:t> &amp; standaardovereenkomsten</a:t>
            </a:r>
          </a:p>
        </p:txBody>
      </p:sp>
    </p:spTree>
    <p:extLst>
      <p:ext uri="{BB962C8B-B14F-4D97-AF65-F5344CB8AC3E}">
        <p14:creationId xmlns:p14="http://schemas.microsoft.com/office/powerpoint/2010/main" val="541775465"/>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04288FD-21FD-D037-D2A7-277ABAE61312}"/>
              </a:ext>
            </a:extLst>
          </p:cNvPr>
          <p:cNvSpPr>
            <a:spLocks noGrp="1"/>
          </p:cNvSpPr>
          <p:nvPr>
            <p:ph type="body" sz="quarter" idx="21"/>
          </p:nvPr>
        </p:nvSpPr>
        <p:spPr/>
        <p:txBody>
          <a:bodyPr lIns="45719" tIns="45719" rIns="45719" bIns="45719" anchor="t">
            <a:normAutofit fontScale="92500" lnSpcReduction="20000"/>
          </a:bodyPr>
          <a:lstStyle/>
          <a:p>
            <a:r>
              <a:rPr lang="nl-NL"/>
              <a:t>Kwaliteitsregistraties hebben op korte termijn een ondertekende overeenkomst nodig</a:t>
            </a:r>
          </a:p>
        </p:txBody>
      </p:sp>
      <p:sp>
        <p:nvSpPr>
          <p:cNvPr id="3" name="Tijdelijke aanduiding voor tekst 2">
            <a:extLst>
              <a:ext uri="{FF2B5EF4-FFF2-40B4-BE49-F238E27FC236}">
                <a16:creationId xmlns:a16="http://schemas.microsoft.com/office/drawing/2014/main" id="{A24D1005-5BA8-D448-61AC-C4D23030BA31}"/>
              </a:ext>
            </a:extLst>
          </p:cNvPr>
          <p:cNvSpPr>
            <a:spLocks noGrp="1"/>
          </p:cNvSpPr>
          <p:nvPr>
            <p:ph type="body" idx="1"/>
          </p:nvPr>
        </p:nvSpPr>
        <p:spPr/>
        <p:txBody>
          <a:bodyPr/>
          <a:lstStyle/>
          <a:p>
            <a:r>
              <a:rPr lang="nl-NL"/>
              <a:t>Minimaal één getekende overeenkomst met een aanbieder én een plan voor de andere aanbieders nodig voor opname in register van Zorginstituut</a:t>
            </a:r>
          </a:p>
          <a:p>
            <a:r>
              <a:rPr lang="nl-NL"/>
              <a:t>Met de overeenkomst toont de registratiehouder aan dat hij uitvoering geeft aan zijn wettelijke toebedeelde rol van verwerkingsverantwoordelijke en voldoet aan wettelijke eisen</a:t>
            </a:r>
          </a:p>
          <a:p>
            <a:r>
              <a:rPr lang="nl-NL"/>
              <a:t>Brief uitgegaan (ook namens NFU, NVZ en ZKN) naar alle kwaliteitsregistraties die zij kunnen sturen aan deelnemende zorgaanbieders</a:t>
            </a:r>
          </a:p>
          <a:p>
            <a:pPr marL="0" indent="0">
              <a:buNone/>
            </a:pPr>
            <a:r>
              <a:rPr lang="nl-NL"/>
              <a:t>Steun in de praktijk nodig: standaardovereenkomsten helpen de administratieve lasten te verminderen</a:t>
            </a:r>
          </a:p>
        </p:txBody>
      </p:sp>
    </p:spTree>
    <p:extLst>
      <p:ext uri="{BB962C8B-B14F-4D97-AF65-F5344CB8AC3E}">
        <p14:creationId xmlns:p14="http://schemas.microsoft.com/office/powerpoint/2010/main" val="4049035188"/>
      </p:ext>
    </p:extLst>
  </p:cSld>
  <p:clrMapOvr>
    <a:masterClrMapping/>
  </p:clrMapOvr>
  <p:transition spd="med"/>
  <p:extLst>
    <p:ext uri="{6950BFC3-D8DA-4A85-94F7-54DA5524770B}">
      <p188:commentRel xmlns:p188="http://schemas.microsoft.com/office/powerpoint/2018/8/main" r:id="rId2"/>
    </p:ext>
  </p:extLs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6D392-AD33-9E27-7494-D5337672BEA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1A39246-8DE5-6581-9857-1D232CFE8FFE}"/>
              </a:ext>
            </a:extLst>
          </p:cNvPr>
          <p:cNvSpPr>
            <a:spLocks noGrp="1"/>
          </p:cNvSpPr>
          <p:nvPr>
            <p:ph type="body" sz="quarter" idx="21"/>
          </p:nvPr>
        </p:nvSpPr>
        <p:spPr>
          <a:xfrm>
            <a:off x="1249721" y="1266852"/>
            <a:ext cx="22002165" cy="11164633"/>
          </a:xfrm>
        </p:spPr>
        <p:txBody>
          <a:bodyPr>
            <a:normAutofit/>
          </a:bodyPr>
          <a:lstStyle/>
          <a:p>
            <a:pPr algn="ctr"/>
            <a:endParaRPr lang="nl-NL"/>
          </a:p>
          <a:p>
            <a:pPr algn="ctr"/>
            <a:endParaRPr lang="nl-NL"/>
          </a:p>
          <a:p>
            <a:pPr algn="ctr"/>
            <a:endParaRPr lang="nl-NL"/>
          </a:p>
          <a:p>
            <a:pPr algn="ctr"/>
            <a:endParaRPr lang="nl-NL" sz="5000"/>
          </a:p>
          <a:p>
            <a:pPr algn="ctr"/>
            <a:endParaRPr lang="nl-NL" sz="5000"/>
          </a:p>
          <a:p>
            <a:pPr algn="ctr"/>
            <a:endParaRPr lang="nl-NL" sz="5000"/>
          </a:p>
          <a:p>
            <a:pPr algn="ctr"/>
            <a:r>
              <a:rPr lang="nl-NL"/>
              <a:t>Zijn er vragen over dit onderdeel?</a:t>
            </a:r>
          </a:p>
        </p:txBody>
      </p:sp>
    </p:spTree>
    <p:extLst>
      <p:ext uri="{BB962C8B-B14F-4D97-AF65-F5344CB8AC3E}">
        <p14:creationId xmlns:p14="http://schemas.microsoft.com/office/powerpoint/2010/main" val="1992318947"/>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1DD73-CFE3-5671-8E52-457F1AEE17B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30AA1D2-9D41-803F-CCBF-86482C06913E}"/>
              </a:ext>
            </a:extLst>
          </p:cNvPr>
          <p:cNvSpPr>
            <a:spLocks noGrp="1"/>
          </p:cNvSpPr>
          <p:nvPr>
            <p:ph type="body" sz="quarter" idx="21"/>
          </p:nvPr>
        </p:nvSpPr>
        <p:spPr/>
        <p:txBody>
          <a:bodyPr/>
          <a:lstStyle/>
          <a:p>
            <a:r>
              <a:rPr lang="nl-NL"/>
              <a:t>Take-home </a:t>
            </a:r>
            <a:r>
              <a:rPr lang="nl-NL" err="1"/>
              <a:t>message</a:t>
            </a:r>
            <a:endParaRPr lang="nl-NL"/>
          </a:p>
        </p:txBody>
      </p:sp>
      <p:sp>
        <p:nvSpPr>
          <p:cNvPr id="3" name="Tijdelijke aanduiding voor tekst 2">
            <a:extLst>
              <a:ext uri="{FF2B5EF4-FFF2-40B4-BE49-F238E27FC236}">
                <a16:creationId xmlns:a16="http://schemas.microsoft.com/office/drawing/2014/main" id="{6F16FC4C-0948-BE91-FF00-28EED803AA30}"/>
              </a:ext>
            </a:extLst>
          </p:cNvPr>
          <p:cNvSpPr>
            <a:spLocks noGrp="1"/>
          </p:cNvSpPr>
          <p:nvPr>
            <p:ph type="body" idx="1"/>
          </p:nvPr>
        </p:nvSpPr>
        <p:spPr>
          <a:xfrm>
            <a:off x="2602576" y="4911790"/>
            <a:ext cx="12415751" cy="8811183"/>
          </a:xfrm>
        </p:spPr>
        <p:txBody>
          <a:bodyPr/>
          <a:lstStyle/>
          <a:p>
            <a:r>
              <a:rPr lang="nl-NL"/>
              <a:t>Start de afstemming met andere afdeling </a:t>
            </a:r>
          </a:p>
          <a:p>
            <a:r>
              <a:rPr lang="nl-NL"/>
              <a:t>Ga inventariseren</a:t>
            </a:r>
          </a:p>
          <a:p>
            <a:r>
              <a:rPr lang="nl-NL"/>
              <a:t>Ga het gesprek aan rondom de overeenkomst(en)</a:t>
            </a:r>
          </a:p>
          <a:p>
            <a:r>
              <a:rPr lang="nl-NL"/>
              <a:t>Zorg ervoor dat de registratie gereed is </a:t>
            </a:r>
          </a:p>
          <a:p>
            <a:r>
              <a:rPr lang="nl-NL"/>
              <a:t>Sluit aan bij de centrale </a:t>
            </a:r>
            <a:r>
              <a:rPr lang="nl-NL" err="1"/>
              <a:t>pseudonimisatiedienst</a:t>
            </a:r>
            <a:endParaRPr lang="nl-NL"/>
          </a:p>
        </p:txBody>
      </p:sp>
      <p:sp>
        <p:nvSpPr>
          <p:cNvPr id="5" name="Rechthoek: afgeronde hoeken 4">
            <a:extLst>
              <a:ext uri="{FF2B5EF4-FFF2-40B4-BE49-F238E27FC236}">
                <a16:creationId xmlns:a16="http://schemas.microsoft.com/office/drawing/2014/main" id="{6A7C6A0E-B70F-1D51-0BF6-83EA7A9EE3CE}"/>
              </a:ext>
            </a:extLst>
          </p:cNvPr>
          <p:cNvSpPr/>
          <p:nvPr/>
        </p:nvSpPr>
        <p:spPr>
          <a:xfrm>
            <a:off x="15269828" y="6858000"/>
            <a:ext cx="7536873" cy="6179127"/>
          </a:xfrm>
          <a:prstGeom prst="roundRect">
            <a:avLst/>
          </a:prstGeom>
          <a:solidFill>
            <a:srgbClr val="009B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l" defTabSz="825500" rtl="0" fontAlgn="auto" latinLnBrk="0" hangingPunct="0">
              <a:lnSpc>
                <a:spcPct val="100000"/>
              </a:lnSpc>
              <a:spcBef>
                <a:spcPts val="0"/>
              </a:spcBef>
              <a:spcAft>
                <a:spcPts val="0"/>
              </a:spcAft>
              <a:buClrTx/>
              <a:buSzTx/>
              <a:buFontTx/>
              <a:buNone/>
              <a:tabLst/>
            </a:pPr>
            <a:r>
              <a:rPr lang="nl-NL" sz="4800" b="1">
                <a:solidFill>
                  <a:schemeClr val="bg1"/>
                </a:solidFill>
                <a:latin typeface="+mn-lt"/>
                <a:ea typeface="+mn-ea"/>
                <a:cs typeface="+mn-cs"/>
                <a:sym typeface="Helvetica Neue Medium"/>
              </a:rPr>
              <a:t>Maak gebruik van: </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4800">
                <a:solidFill>
                  <a:schemeClr val="bg1"/>
                </a:solidFill>
                <a:latin typeface="+mn-lt"/>
                <a:ea typeface="+mn-ea"/>
                <a:cs typeface="+mn-cs"/>
                <a:sym typeface="Helvetica Neue Medium"/>
              </a:rPr>
              <a:t>Adviesdocumenten</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4800">
                <a:solidFill>
                  <a:schemeClr val="bg1"/>
                </a:solidFill>
                <a:latin typeface="+mn-lt"/>
                <a:ea typeface="+mn-ea"/>
                <a:cs typeface="+mn-cs"/>
                <a:sym typeface="Helvetica Neue Medium"/>
              </a:rPr>
              <a:t>Inventarisatie ondersteuning </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4800">
                <a:solidFill>
                  <a:schemeClr val="bg1"/>
                </a:solidFill>
                <a:latin typeface="+mn-lt"/>
                <a:ea typeface="+mn-ea"/>
                <a:cs typeface="+mn-cs"/>
                <a:sym typeface="Helvetica Neue Medium"/>
              </a:rPr>
              <a:t>Standaardovereenkomst</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4800">
                <a:solidFill>
                  <a:schemeClr val="bg1"/>
                </a:solidFill>
                <a:latin typeface="+mn-lt"/>
                <a:ea typeface="+mn-ea"/>
                <a:cs typeface="+mn-cs"/>
                <a:sym typeface="Helvetica Neue Medium"/>
              </a:rPr>
              <a:t>Routekaart (binnenkort)</a:t>
            </a:r>
          </a:p>
        </p:txBody>
      </p:sp>
    </p:spTree>
    <p:extLst>
      <p:ext uri="{BB962C8B-B14F-4D97-AF65-F5344CB8AC3E}">
        <p14:creationId xmlns:p14="http://schemas.microsoft.com/office/powerpoint/2010/main" val="451843369"/>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BF75C-7686-5953-F75F-DBDBD555CB96}"/>
            </a:ext>
          </a:extLst>
        </p:cNvPr>
        <p:cNvGrpSpPr/>
        <p:nvPr/>
      </p:nvGrpSpPr>
      <p:grpSpPr>
        <a:xfrm>
          <a:off x="0" y="0"/>
          <a:ext cx="0" cy="0"/>
          <a:chOff x="0" y="0"/>
          <a:chExt cx="0" cy="0"/>
        </a:xfrm>
      </p:grpSpPr>
      <p:sp>
        <p:nvSpPr>
          <p:cNvPr id="132" name="tekst bedankt enz">
            <a:extLst>
              <a:ext uri="{FF2B5EF4-FFF2-40B4-BE49-F238E27FC236}">
                <a16:creationId xmlns:a16="http://schemas.microsoft.com/office/drawing/2014/main" id="{F02B516B-E6E7-D3DB-4412-A81C8C57ECC0}"/>
              </a:ext>
            </a:extLst>
          </p:cNvPr>
          <p:cNvSpPr txBox="1">
            <a:spLocks noGrp="1"/>
          </p:cNvSpPr>
          <p:nvPr>
            <p:ph type="title"/>
          </p:nvPr>
        </p:nvSpPr>
        <p:spPr>
          <a:xfrm>
            <a:off x="5202763" y="6857999"/>
            <a:ext cx="17497035" cy="2924527"/>
          </a:xfrm>
          <a:prstGeom prst="rect">
            <a:avLst/>
          </a:prstGeom>
        </p:spPr>
        <p:txBody>
          <a:bodyPr>
            <a:normAutofit fontScale="90000"/>
          </a:bodyPr>
          <a:lstStyle/>
          <a:p>
            <a:r>
              <a:rPr lang="nl-NL"/>
              <a:t>Bedankt voor uw aandacht!</a:t>
            </a:r>
            <a:br>
              <a:rPr lang="nl-NL"/>
            </a:br>
            <a:br>
              <a:rPr lang="nl-NL"/>
            </a:br>
            <a:r>
              <a:rPr lang="nl-NL" sz="5300"/>
              <a:t>Heeft u vragen en/of wilt u met ons meedenken? Neem contact met ons op via onderstaand mailadres! </a:t>
            </a:r>
            <a:endParaRPr/>
          </a:p>
        </p:txBody>
      </p:sp>
      <p:sp>
        <p:nvSpPr>
          <p:cNvPr id="2" name="Rechthoek 1">
            <a:extLst>
              <a:ext uri="{FF2B5EF4-FFF2-40B4-BE49-F238E27FC236}">
                <a16:creationId xmlns:a16="http://schemas.microsoft.com/office/drawing/2014/main" id="{438C8D51-047D-C749-6118-064310284653}"/>
              </a:ext>
            </a:extLst>
          </p:cNvPr>
          <p:cNvSpPr/>
          <p:nvPr/>
        </p:nvSpPr>
        <p:spPr>
          <a:xfrm>
            <a:off x="1367884" y="1224274"/>
            <a:ext cx="11835160" cy="4239824"/>
          </a:xfrm>
          <a:prstGeom prst="rect">
            <a:avLst/>
          </a:prstGeom>
          <a:solidFill>
            <a:srgbClr val="00999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err="1">
              <a:ln>
                <a:noFill/>
              </a:ln>
              <a:solidFill>
                <a:srgbClr val="FFFFFF"/>
              </a:solidFill>
              <a:effectLst/>
              <a:uFillTx/>
              <a:latin typeface="+mn-lt"/>
              <a:ea typeface="Helvetica Neue Medium"/>
              <a:cs typeface="Helvetica Neue Medium"/>
              <a:sym typeface="Helvetica Neue Medium"/>
            </a:endParaRPr>
          </a:p>
        </p:txBody>
      </p:sp>
      <p:pic>
        <p:nvPicPr>
          <p:cNvPr id="3" name="Afbeelding 2" descr="Afbeelding met tekst&#10;&#10;Automatisch gegenereerde beschrijving">
            <a:extLst>
              <a:ext uri="{FF2B5EF4-FFF2-40B4-BE49-F238E27FC236}">
                <a16:creationId xmlns:a16="http://schemas.microsoft.com/office/drawing/2014/main" id="{AAE67A1E-8DFD-DCA1-15A5-4E8A22EEA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884" y="1462110"/>
            <a:ext cx="9643998" cy="3217820"/>
          </a:xfrm>
          <a:prstGeom prst="rect">
            <a:avLst/>
          </a:prstGeom>
        </p:spPr>
      </p:pic>
    </p:spTree>
    <p:extLst>
      <p:ext uri="{BB962C8B-B14F-4D97-AF65-F5344CB8AC3E}">
        <p14:creationId xmlns:p14="http://schemas.microsoft.com/office/powerpoint/2010/main" val="37303987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A820213-92E7-67B2-034B-327CEBFD8C24}"/>
              </a:ext>
            </a:extLst>
          </p:cNvPr>
          <p:cNvSpPr>
            <a:spLocks noGrp="1"/>
          </p:cNvSpPr>
          <p:nvPr>
            <p:ph type="body" sz="quarter" idx="21"/>
          </p:nvPr>
        </p:nvSpPr>
        <p:spPr>
          <a:xfrm>
            <a:off x="2052735" y="1577096"/>
            <a:ext cx="19371785" cy="1816444"/>
          </a:xfrm>
        </p:spPr>
        <p:txBody>
          <a:bodyPr/>
          <a:lstStyle/>
          <a:p>
            <a:r>
              <a:rPr lang="nl-NL"/>
              <a:t>Wat doen de IGC en DGC?</a:t>
            </a:r>
          </a:p>
        </p:txBody>
      </p:sp>
      <p:sp>
        <p:nvSpPr>
          <p:cNvPr id="4" name="Tijdelijke aanduiding voor tekst 2">
            <a:extLst>
              <a:ext uri="{FF2B5EF4-FFF2-40B4-BE49-F238E27FC236}">
                <a16:creationId xmlns:a16="http://schemas.microsoft.com/office/drawing/2014/main" id="{D05AEC06-007F-7DFB-6EBB-8E296D04039D}"/>
              </a:ext>
            </a:extLst>
          </p:cNvPr>
          <p:cNvSpPr txBox="1">
            <a:spLocks/>
          </p:cNvSpPr>
          <p:nvPr/>
        </p:nvSpPr>
        <p:spPr>
          <a:xfrm>
            <a:off x="2052735" y="3259276"/>
            <a:ext cx="19776132" cy="102891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lvl1pPr marL="609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1pPr>
            <a:lvl2pPr marL="1219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2pPr>
            <a:lvl3pPr marL="1828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3pPr>
            <a:lvl4pPr marL="2438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4pPr>
            <a:lvl5pPr marL="30480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5pPr>
            <a:lvl6pPr marL="3657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6pPr>
            <a:lvl7pPr marL="4267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7pPr>
            <a:lvl8pPr marL="4876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8pPr>
            <a:lvl9pPr marL="5486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9pPr>
          </a:lstStyle>
          <a:p>
            <a:pPr marL="0" indent="0" hangingPunct="1">
              <a:buNone/>
            </a:pPr>
            <a:r>
              <a:rPr lang="nl-NL"/>
              <a:t>De </a:t>
            </a:r>
            <a:r>
              <a:rPr lang="nl-NL" b="1"/>
              <a:t>IGC en DGC geven richting </a:t>
            </a:r>
            <a:r>
              <a:rPr lang="nl-NL"/>
              <a:t>(vanuit de 4 zorgperspectieven)</a:t>
            </a:r>
            <a:r>
              <a:rPr lang="nl-NL" b="1"/>
              <a:t> </a:t>
            </a:r>
            <a:r>
              <a:rPr lang="nl-NL"/>
              <a:t>aan het landschap van kwaliteitsregistraties middels:</a:t>
            </a:r>
          </a:p>
          <a:p>
            <a:pPr marL="914400" indent="-914400" hangingPunct="1">
              <a:spcBef>
                <a:spcPts val="3600"/>
              </a:spcBef>
              <a:buSzPct val="100000"/>
              <a:buFont typeface="+mj-lt"/>
              <a:buAutoNum type="alphaLcParenR"/>
            </a:pPr>
            <a:r>
              <a:rPr lang="nl-NL"/>
              <a:t>Toekomstvisie en afspraken</a:t>
            </a:r>
          </a:p>
          <a:p>
            <a:pPr marL="914400" indent="-914400" hangingPunct="1">
              <a:spcBef>
                <a:spcPts val="3600"/>
              </a:spcBef>
              <a:buSzPct val="100000"/>
              <a:buFont typeface="+mj-lt"/>
              <a:buAutoNum type="alphaLcParenR"/>
            </a:pPr>
            <a:r>
              <a:rPr lang="nl-NL"/>
              <a:t>Toetsing van de kwaliteitsregistraties </a:t>
            </a:r>
          </a:p>
          <a:p>
            <a:pPr marL="914400" indent="-914400" hangingPunct="1">
              <a:spcBef>
                <a:spcPts val="3600"/>
              </a:spcBef>
              <a:buSzPct val="100000"/>
              <a:buFont typeface="+mj-lt"/>
              <a:buAutoNum type="alphaLcParenR"/>
            </a:pPr>
            <a:r>
              <a:rPr lang="nl-NL"/>
              <a:t>Aansturing van het SSC-DG dat het veld ondersteunt</a:t>
            </a:r>
          </a:p>
          <a:p>
            <a:pPr marL="0" indent="0" hangingPunct="1">
              <a:spcBef>
                <a:spcPts val="3600"/>
              </a:spcBef>
              <a:buNone/>
            </a:pPr>
            <a:endParaRPr lang="nl-NL"/>
          </a:p>
          <a:p>
            <a:pPr marL="0" indent="0" hangingPunct="1">
              <a:buNone/>
            </a:pPr>
            <a:r>
              <a:rPr lang="nl-NL"/>
              <a:t>4 perspectieven: patiënten, zorgverleners, </a:t>
            </a:r>
            <a:r>
              <a:rPr lang="nl-NL" b="1"/>
              <a:t>zorgaanbieders</a:t>
            </a:r>
            <a:r>
              <a:rPr lang="nl-NL"/>
              <a:t>, zorgverzekeraars</a:t>
            </a:r>
          </a:p>
          <a:p>
            <a:pPr marL="0" indent="0" hangingPunct="1">
              <a:buNone/>
            </a:pPr>
            <a:endParaRPr lang="nl-NL"/>
          </a:p>
        </p:txBody>
      </p:sp>
    </p:spTree>
    <p:extLst>
      <p:ext uri="{BB962C8B-B14F-4D97-AF65-F5344CB8AC3E}">
        <p14:creationId xmlns:p14="http://schemas.microsoft.com/office/powerpoint/2010/main" val="327120748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BBC4F36-73D0-36E9-1250-44B97A390D5F}"/>
              </a:ext>
            </a:extLst>
          </p:cNvPr>
          <p:cNvSpPr>
            <a:spLocks noGrp="1"/>
          </p:cNvSpPr>
          <p:nvPr>
            <p:ph type="body" sz="quarter" idx="21"/>
          </p:nvPr>
        </p:nvSpPr>
        <p:spPr/>
        <p:txBody>
          <a:bodyPr/>
          <a:lstStyle/>
          <a:p>
            <a:r>
              <a:rPr lang="nl-NL"/>
              <a:t>Wat willen we bereiken met de commissies?</a:t>
            </a:r>
          </a:p>
        </p:txBody>
      </p:sp>
      <p:sp>
        <p:nvSpPr>
          <p:cNvPr id="10" name="Tijdelijke aanduiding voor tekst 9">
            <a:extLst>
              <a:ext uri="{FF2B5EF4-FFF2-40B4-BE49-F238E27FC236}">
                <a16:creationId xmlns:a16="http://schemas.microsoft.com/office/drawing/2014/main" id="{17C620A5-E6D5-50E0-69E4-33CDC2DF4A67}"/>
              </a:ext>
            </a:extLst>
          </p:cNvPr>
          <p:cNvSpPr>
            <a:spLocks noGrp="1"/>
          </p:cNvSpPr>
          <p:nvPr>
            <p:ph type="body" idx="1"/>
          </p:nvPr>
        </p:nvSpPr>
        <p:spPr>
          <a:xfrm>
            <a:off x="12361124" y="8550049"/>
            <a:ext cx="5781368" cy="1134517"/>
          </a:xfrm>
        </p:spPr>
        <p:txBody>
          <a:bodyPr/>
          <a:lstStyle/>
          <a:p>
            <a:pPr marL="0" indent="0" rtl="0" hangingPunct="0">
              <a:buNone/>
            </a:pPr>
            <a:r>
              <a:rPr lang="nl-NL" i="1"/>
              <a:t>De DGC werkt aan:</a:t>
            </a:r>
          </a:p>
          <a:p>
            <a:endParaRPr lang="nl-NL" i="1">
              <a:solidFill>
                <a:schemeClr val="bg2">
                  <a:lumMod val="10000"/>
                </a:schemeClr>
              </a:solidFill>
            </a:endParaRPr>
          </a:p>
        </p:txBody>
      </p:sp>
      <p:sp>
        <p:nvSpPr>
          <p:cNvPr id="4" name="Rechthoek: afgeronde hoeken 3">
            <a:extLst>
              <a:ext uri="{FF2B5EF4-FFF2-40B4-BE49-F238E27FC236}">
                <a16:creationId xmlns:a16="http://schemas.microsoft.com/office/drawing/2014/main" id="{71C2C26F-87D0-BE1A-CF0E-0AA7F357E18A}"/>
              </a:ext>
            </a:extLst>
          </p:cNvPr>
          <p:cNvSpPr/>
          <p:nvPr/>
        </p:nvSpPr>
        <p:spPr>
          <a:xfrm>
            <a:off x="1415845" y="4974922"/>
            <a:ext cx="16341213" cy="2493369"/>
          </a:xfrm>
          <a:prstGeom prst="roundRect">
            <a:avLst/>
          </a:prstGeom>
          <a:solidFill>
            <a:srgbClr val="D9F0F1"/>
          </a:solidFill>
          <a:ln>
            <a:solidFill>
              <a:srgbClr val="009BA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4400" b="1">
                <a:solidFill>
                  <a:srgbClr val="009BA4"/>
                </a:solidFill>
                <a:effectLst/>
                <a:ea typeface="Calibri" panose="020F0502020204030204" pitchFamily="34" charset="0"/>
                <a:cs typeface="Calibri" panose="020F0502020204030204" pitchFamily="34" charset="0"/>
              </a:rPr>
              <a:t>Een duurzaam, soepel werkend systeem van kwaliteitsregistraties met maximale waarde voor de patiënt en samenleving en zo laag mogelijke (administratieve</a:t>
            </a:r>
            <a:r>
              <a:rPr lang="nl-NL" sz="4400" b="1">
                <a:solidFill>
                  <a:srgbClr val="009BA4"/>
                </a:solidFill>
                <a:ea typeface="Calibri" panose="020F0502020204030204" pitchFamily="34" charset="0"/>
                <a:cs typeface="Calibri" panose="020F0502020204030204" pitchFamily="34" charset="0"/>
              </a:rPr>
              <a:t>) </a:t>
            </a:r>
            <a:r>
              <a:rPr lang="nl-NL" sz="4400" b="1">
                <a:solidFill>
                  <a:srgbClr val="009BA4"/>
                </a:solidFill>
                <a:effectLst/>
                <a:ea typeface="Calibri" panose="020F0502020204030204" pitchFamily="34" charset="0"/>
                <a:cs typeface="Calibri" panose="020F0502020204030204" pitchFamily="34" charset="0"/>
              </a:rPr>
              <a:t>lasten.</a:t>
            </a:r>
            <a:endParaRPr lang="nl-NL" sz="4400">
              <a:solidFill>
                <a:srgbClr val="009BA4"/>
              </a:solidFill>
              <a:effectLst/>
              <a:ea typeface="Calibri" panose="020F0502020204030204" pitchFamily="34" charset="0"/>
              <a:cs typeface="Calibri" panose="020F0502020204030204" pitchFamily="34" charset="0"/>
            </a:endParaRPr>
          </a:p>
        </p:txBody>
      </p:sp>
      <p:sp>
        <p:nvSpPr>
          <p:cNvPr id="5" name="Rechthoek: afgeronde hoeken 4">
            <a:extLst>
              <a:ext uri="{FF2B5EF4-FFF2-40B4-BE49-F238E27FC236}">
                <a16:creationId xmlns:a16="http://schemas.microsoft.com/office/drawing/2014/main" id="{0B1A8078-2633-49C4-0663-6132BCEA543B}"/>
              </a:ext>
            </a:extLst>
          </p:cNvPr>
          <p:cNvSpPr/>
          <p:nvPr/>
        </p:nvSpPr>
        <p:spPr>
          <a:xfrm>
            <a:off x="5485102" y="9664802"/>
            <a:ext cx="17881592" cy="3303638"/>
          </a:xfrm>
          <a:prstGeom prst="roundRect">
            <a:avLst/>
          </a:prstGeom>
          <a:solidFill>
            <a:srgbClr val="D9F0F1"/>
          </a:solidFill>
          <a:ln>
            <a:solidFill>
              <a:srgbClr val="009BA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4400" b="1">
                <a:solidFill>
                  <a:srgbClr val="009BA4"/>
                </a:solidFill>
                <a:effectLst/>
                <a:ea typeface="Calibri" panose="020F0502020204030204" pitchFamily="34" charset="0"/>
                <a:cs typeface="Calibri" panose="020F0502020204030204" pitchFamily="34" charset="0"/>
              </a:rPr>
              <a:t>Het </a:t>
            </a:r>
            <a:r>
              <a:rPr lang="nl-NL" sz="4400" b="1" u="sng">
                <a:solidFill>
                  <a:srgbClr val="009BA4"/>
                </a:solidFill>
                <a:effectLst/>
                <a:ea typeface="Calibri" panose="020F0502020204030204" pitchFamily="34" charset="0"/>
                <a:cs typeface="Calibri" panose="020F0502020204030204" pitchFamily="34" charset="0"/>
              </a:rPr>
              <a:t>optimaliseren en standaardiseren </a:t>
            </a:r>
            <a:r>
              <a:rPr lang="nl-NL" sz="4400" b="1">
                <a:solidFill>
                  <a:srgbClr val="009BA4"/>
                </a:solidFill>
                <a:effectLst/>
                <a:ea typeface="Calibri" panose="020F0502020204030204" pitchFamily="34" charset="0"/>
                <a:cs typeface="Calibri" panose="020F0502020204030204" pitchFamily="34" charset="0"/>
              </a:rPr>
              <a:t>van de dataprocessen voor kwaliteitsregistraties, om te stimuleren dat de dataverzameling integraal onderdeel wordt van het zorginformatiestelsel, de databeschikbaarheid wordt vergroot en de registratielasten omlaag gaan.</a:t>
            </a:r>
            <a:endParaRPr lang="nl-NL" sz="4000">
              <a:solidFill>
                <a:srgbClr val="009BA4"/>
              </a:solidFill>
              <a:effectLst/>
              <a:ea typeface="Calibri" panose="020F0502020204030204" pitchFamily="34" charset="0"/>
              <a:cs typeface="Calibri" panose="020F0502020204030204" pitchFamily="34" charset="0"/>
            </a:endParaRPr>
          </a:p>
        </p:txBody>
      </p:sp>
      <p:sp>
        <p:nvSpPr>
          <p:cNvPr id="11" name="Tijdelijke aanduiding voor tekst 9">
            <a:extLst>
              <a:ext uri="{FF2B5EF4-FFF2-40B4-BE49-F238E27FC236}">
                <a16:creationId xmlns:a16="http://schemas.microsoft.com/office/drawing/2014/main" id="{3F021BCB-1381-69DB-0357-C4BD3503F292}"/>
              </a:ext>
            </a:extLst>
          </p:cNvPr>
          <p:cNvSpPr txBox="1">
            <a:spLocks/>
          </p:cNvSpPr>
          <p:nvPr/>
        </p:nvSpPr>
        <p:spPr>
          <a:xfrm>
            <a:off x="1873362" y="3829797"/>
            <a:ext cx="15426177" cy="143637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lvl1pPr marL="609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1pPr>
            <a:lvl2pPr marL="1219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2pPr>
            <a:lvl3pPr marL="1828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3pPr>
            <a:lvl4pPr marL="2438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4pPr>
            <a:lvl5pPr marL="30480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5pPr>
            <a:lvl6pPr marL="36576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6pPr>
            <a:lvl7pPr marL="42672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7pPr>
            <a:lvl8pPr marL="48768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8pPr>
            <a:lvl9pPr marL="5486400" marR="0" indent="-609600" algn="l" defTabSz="2438338" latinLnBrk="0">
              <a:lnSpc>
                <a:spcPct val="90000"/>
              </a:lnSpc>
              <a:spcBef>
                <a:spcPts val="4500"/>
              </a:spcBef>
              <a:spcAft>
                <a:spcPts val="0"/>
              </a:spcAft>
              <a:buClr>
                <a:srgbClr val="43979D"/>
              </a:buClr>
              <a:buSzPct val="123000"/>
              <a:buFontTx/>
              <a:buChar char="•"/>
              <a:tabLst/>
              <a:defRPr sz="4800" b="0" i="0" u="none" strike="noStrike" cap="none" spc="0" baseline="0">
                <a:solidFill>
                  <a:srgbClr val="000000"/>
                </a:solidFill>
                <a:uFillTx/>
                <a:latin typeface="+mn-lt"/>
                <a:ea typeface="+mn-ea"/>
                <a:cs typeface="+mn-cs"/>
                <a:sym typeface="Calibri"/>
              </a:defRPr>
            </a:lvl9pPr>
          </a:lstStyle>
          <a:p>
            <a:pPr marL="0" indent="0">
              <a:buNone/>
            </a:pPr>
            <a:r>
              <a:rPr lang="nl-NL" i="1"/>
              <a:t>De IGC en DGC streven naar:</a:t>
            </a:r>
          </a:p>
        </p:txBody>
      </p:sp>
      <p:pic>
        <p:nvPicPr>
          <p:cNvPr id="15" name="Graphic 14" descr="Aspiratie met effen opvulling">
            <a:extLst>
              <a:ext uri="{FF2B5EF4-FFF2-40B4-BE49-F238E27FC236}">
                <a16:creationId xmlns:a16="http://schemas.microsoft.com/office/drawing/2014/main" id="{6169AB2C-66FF-E15A-51C5-3578C5B97B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3230" y="10182621"/>
            <a:ext cx="2268000" cy="2268000"/>
          </a:xfrm>
          <a:prstGeom prst="rect">
            <a:avLst/>
          </a:prstGeom>
        </p:spPr>
      </p:pic>
      <p:pic>
        <p:nvPicPr>
          <p:cNvPr id="17" name="Afbeelding 16">
            <a:extLst>
              <a:ext uri="{FF2B5EF4-FFF2-40B4-BE49-F238E27FC236}">
                <a16:creationId xmlns:a16="http://schemas.microsoft.com/office/drawing/2014/main" id="{C405EDB2-933D-E06F-1912-F173FA2E3320}"/>
              </a:ext>
            </a:extLst>
          </p:cNvPr>
          <p:cNvPicPr>
            <a:picLocks noChangeAspect="1"/>
          </p:cNvPicPr>
          <p:nvPr/>
        </p:nvPicPr>
        <p:blipFill>
          <a:blip r:embed="rId5"/>
          <a:srcRect r="56655"/>
          <a:stretch/>
        </p:blipFill>
        <p:spPr>
          <a:xfrm>
            <a:off x="22122663" y="4362545"/>
            <a:ext cx="2510417" cy="5767316"/>
          </a:xfrm>
          <a:prstGeom prst="rect">
            <a:avLst/>
          </a:prstGeom>
        </p:spPr>
      </p:pic>
      <p:pic>
        <p:nvPicPr>
          <p:cNvPr id="6" name="Graphic 5" descr="Ongelijke weegschaal met effen opvulling">
            <a:extLst>
              <a:ext uri="{FF2B5EF4-FFF2-40B4-BE49-F238E27FC236}">
                <a16:creationId xmlns:a16="http://schemas.microsoft.com/office/drawing/2014/main" id="{9B378BA7-EE68-854B-AB0E-9567C9FF37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33177" y="5095545"/>
            <a:ext cx="2413366" cy="2413366"/>
          </a:xfrm>
          <a:prstGeom prst="rect">
            <a:avLst/>
          </a:prstGeom>
        </p:spPr>
      </p:pic>
    </p:spTree>
    <p:extLst>
      <p:ext uri="{BB962C8B-B14F-4D97-AF65-F5344CB8AC3E}">
        <p14:creationId xmlns:p14="http://schemas.microsoft.com/office/powerpoint/2010/main" val="356189004"/>
      </p:ext>
    </p:extLst>
  </p:cSld>
  <p:clrMapOvr>
    <a:masterClrMapping/>
  </p:clrMapOvr>
  <p:transition spd="med"/>
</p:sld>
</file>

<file path=ppt/theme/theme1.xml><?xml version="1.0" encoding="utf-8"?>
<a:theme xmlns:a="http://schemas.openxmlformats.org/drawingml/2006/main" name="VWS Extern blauw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VWS 2022 Extern presentatie_Verdana_v1c [Alleen-lezen]" id="{9BECA2F9-710A-42D6-B811-0E4197F67082}" vid="{D1152EEC-2A2D-44CA-B37F-D92FCB984C61}"/>
    </a:ext>
  </a:ext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Calibri"/>
        <a:ea typeface="Calibri"/>
        <a:cs typeface="Calibri"/>
      </a:majorFont>
      <a:minorFont>
        <a:latin typeface="Calibri"/>
        <a:ea typeface="Calibri"/>
        <a:cs typeface="Calibri"/>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BA4"/>
        </a:solidFill>
        <a:ln w="12700" cap="flat">
          <a:noFill/>
          <a:miter lim="400000"/>
        </a:ln>
        <a:effectLst/>
        <a:sp3d/>
      </a:spPr>
      <a:bodyPr rot="0" spcFirstLastPara="1" vertOverflow="overflow" horzOverflow="overflow" vert="horz" wrap="square" lIns="50800" tIns="50800" rIns="50800" bIns="50800" numCol="1" spcCol="38100" rtlCol="0" anchor="ctr">
        <a:no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dirty="0" err="1" smtClean="0">
            <a:ln>
              <a:noFill/>
            </a:ln>
            <a:solidFill>
              <a:srgbClr val="FFFFFF"/>
            </a:solidFill>
            <a:effectLst/>
            <a:uFillTx/>
            <a:latin typeface="+mn-lt"/>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Presentatie_VWS">
  <a:themeElements>
    <a:clrScheme name="">
      <a:dk1>
        <a:srgbClr val="000000"/>
      </a:dk1>
      <a:lt1>
        <a:srgbClr val="FFFFFF"/>
      </a:lt1>
      <a:dk2>
        <a:srgbClr val="FBD326"/>
      </a:dk2>
      <a:lt2>
        <a:srgbClr val="EEECE1"/>
      </a:lt2>
      <a:accent1>
        <a:srgbClr val="FBD326"/>
      </a:accent1>
      <a:accent2>
        <a:srgbClr val="F9B249"/>
      </a:accent2>
      <a:accent3>
        <a:srgbClr val="FFFFFF"/>
      </a:accent3>
      <a:accent4>
        <a:srgbClr val="000000"/>
      </a:accent4>
      <a:accent5>
        <a:srgbClr val="FDE6AC"/>
      </a:accent5>
      <a:accent6>
        <a:srgbClr val="E2A141"/>
      </a:accent6>
      <a:hlink>
        <a:srgbClr val="FF9560"/>
      </a:hlink>
      <a:folHlink>
        <a:srgbClr val="E70022"/>
      </a:folHlink>
    </a:clrScheme>
    <a:fontScheme name="1_Standaardontwerp">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3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Calibri"/>
        <a:ea typeface="Calibri"/>
        <a:cs typeface="Calibri"/>
      </a:majorFont>
      <a:minorFont>
        <a:latin typeface="Calibri"/>
        <a:ea typeface="Calibri"/>
        <a:cs typeface="Calibri"/>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BA4"/>
        </a:solidFill>
        <a:ln w="12700" cap="flat">
          <a:noFill/>
          <a:miter lim="400000"/>
        </a:ln>
        <a:effectLst/>
        <a:sp3d/>
      </a:spPr>
      <a:bodyPr rot="0" spcFirstLastPara="1" vertOverflow="overflow" horzOverflow="overflow" vert="horz" wrap="square" lIns="50800" tIns="50800" rIns="50800" bIns="50800" numCol="1" spcCol="38100" rtlCol="0" anchor="ctr">
        <a:no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dirty="0" err="1" smtClean="0">
            <a:ln>
              <a:noFill/>
            </a:ln>
            <a:solidFill>
              <a:srgbClr val="FFFFFF"/>
            </a:solidFill>
            <a:effectLst/>
            <a:uFillTx/>
            <a:latin typeface="+mn-lt"/>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22_BasicWhite">
  <a:themeElements>
    <a:clrScheme name="Themakleuren SSC">
      <a:dk1>
        <a:srgbClr val="000000"/>
      </a:dk1>
      <a:lt1>
        <a:srgbClr val="FFFFFF"/>
      </a:lt1>
      <a:dk2>
        <a:srgbClr val="000000"/>
      </a:dk2>
      <a:lt2>
        <a:srgbClr val="FFFFFF"/>
      </a:lt2>
      <a:accent1>
        <a:srgbClr val="43979D"/>
      </a:accent1>
      <a:accent2>
        <a:srgbClr val="D9F0F1"/>
      </a:accent2>
      <a:accent3>
        <a:srgbClr val="C1E5F5"/>
      </a:accent3>
      <a:accent4>
        <a:srgbClr val="C2F1C8"/>
      </a:accent4>
      <a:accent5>
        <a:srgbClr val="F2CFEE"/>
      </a:accent5>
      <a:accent6>
        <a:srgbClr val="F8F6B0"/>
      </a:accent6>
      <a:hlink>
        <a:srgbClr val="0000FF"/>
      </a:hlink>
      <a:folHlink>
        <a:srgbClr val="0000FF"/>
      </a:folHlink>
    </a:clrScheme>
    <a:fontScheme name="21_BasicWhite">
      <a:majorFont>
        <a:latin typeface="Calibri"/>
        <a:ea typeface="Calibri"/>
        <a:cs typeface="Calibri"/>
      </a:majorFont>
      <a:minorFont>
        <a:latin typeface="Calibri"/>
        <a:ea typeface="Calibri"/>
        <a:cs typeface="Calibri"/>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BA4"/>
        </a:solidFill>
        <a:ln w="12700" cap="flat">
          <a:noFill/>
          <a:miter lim="400000"/>
        </a:ln>
        <a:effectLst/>
        <a:sp3d/>
      </a:spPr>
      <a:bodyPr rot="0" spcFirstLastPara="1" vertOverflow="overflow" horzOverflow="overflow" vert="horz" wrap="square" lIns="50800" tIns="50800" rIns="50800" bIns="50800" numCol="1" spcCol="38100" rtlCol="0" anchor="ctr">
        <a:no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dirty="0" err="1">
            <a:ln>
              <a:noFill/>
            </a:ln>
            <a:solidFill>
              <a:srgbClr val="FFFFFF"/>
            </a:solidFill>
            <a:effectLst/>
            <a:uFillTx/>
            <a:latin typeface="+mn-lt"/>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Calibri"/>
        <a:ea typeface="Calibri"/>
        <a:cs typeface="Calibri"/>
      </a:majorFont>
      <a:minorFont>
        <a:latin typeface="Calibri"/>
        <a:ea typeface="Calibri"/>
        <a:cs typeface="Calibri"/>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2125c25-42e4-4f76-b74f-b25986ba3494" xsi:nil="true"/>
    <lcf76f155ced4ddcb4097134ff3c332f xmlns="7fe379c5-eaf1-4c38-9761-7c3abf5cb51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3A61DB563C714985D8F65DE30E95BF" ma:contentTypeVersion="14" ma:contentTypeDescription="Create a new document." ma:contentTypeScope="" ma:versionID="1cfd4755e7b0539aff58aa794541f663">
  <xsd:schema xmlns:xsd="http://www.w3.org/2001/XMLSchema" xmlns:xs="http://www.w3.org/2001/XMLSchema" xmlns:p="http://schemas.microsoft.com/office/2006/metadata/properties" xmlns:ns2="7fe379c5-eaf1-4c38-9761-7c3abf5cb519" xmlns:ns3="a2125c25-42e4-4f76-b74f-b25986ba3494" targetNamespace="http://schemas.microsoft.com/office/2006/metadata/properties" ma:root="true" ma:fieldsID="6429467e4f7f718e2589eb4ea46ad74a" ns2:_="" ns3:_="">
    <xsd:import namespace="7fe379c5-eaf1-4c38-9761-7c3abf5cb519"/>
    <xsd:import namespace="a2125c25-42e4-4f76-b74f-b25986ba34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e379c5-eaf1-4c38-9761-7c3abf5cb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a448332-2abf-446b-a9e3-ffd8f2fd853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125c25-42e4-4f76-b74f-b25986ba349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0c70c77-2339-42e9-a208-39b5755b6ad9}" ma:internalName="TaxCatchAll" ma:showField="CatchAllData" ma:web="a2125c25-42e4-4f76-b74f-b25986ba34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38FD17-50D9-414C-AFF4-F6C191DEA2AC}">
  <ds:schemaRefs>
    <ds:schemaRef ds:uri="http://schemas.microsoft.com/office/2006/documentManagement/types"/>
    <ds:schemaRef ds:uri="http://www.w3.org/XML/1998/namespace"/>
    <ds:schemaRef ds:uri="http://schemas.openxmlformats.org/package/2006/metadata/core-properties"/>
    <ds:schemaRef ds:uri="3b811d5f-b7b8-44b9-9513-0bcfbcce17f7"/>
    <ds:schemaRef ds:uri="http://schemas.microsoft.com/office/infopath/2007/PartnerControls"/>
    <ds:schemaRef ds:uri="http://purl.org/dc/dcmitype/"/>
    <ds:schemaRef ds:uri="http://purl.org/dc/elements/1.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A53A5AE-3435-4B80-AFFA-36A3E0C8C466}"/>
</file>

<file path=customXml/itemProps3.xml><?xml version="1.0" encoding="utf-8"?>
<ds:datastoreItem xmlns:ds="http://schemas.openxmlformats.org/officeDocument/2006/customXml" ds:itemID="{19DA930D-56DB-4CD3-862A-06A0BD1C3423}">
  <ds:schemaRefs>
    <ds:schemaRef ds:uri="http://schemas.microsoft.com/sharepoint/v3/contenttype/forms"/>
  </ds:schemaRefs>
</ds:datastoreItem>
</file>

<file path=docMetadata/LabelInfo.xml><?xml version="1.0" encoding="utf-8"?>
<clbl:labelList xmlns:clbl="http://schemas.microsoft.com/office/2020/mipLabelMetadata">
  <clbl:label id="{6d733e0b-9fb1-4d0e-ac8e-72044179c3b3}" enabled="1" method="Privileged" siteId="{458c4725-6f38-4ae7-8aff-204c3d056d9e}" removed="0"/>
</clbl:labelList>
</file>

<file path=docProps/app.xml><?xml version="1.0" encoding="utf-8"?>
<Properties xmlns="http://schemas.openxmlformats.org/officeDocument/2006/extended-properties" xmlns:vt="http://schemas.openxmlformats.org/officeDocument/2006/docPropsVTypes">
  <TotalTime>23</TotalTime>
  <Words>4416</Words>
  <Application>Microsoft Office PowerPoint</Application>
  <PresentationFormat>Aangepast</PresentationFormat>
  <Paragraphs>609</Paragraphs>
  <Slides>78</Slides>
  <Notes>28</Notes>
  <HiddenSlides>0</HiddenSlides>
  <MMClips>0</MMClips>
  <ScaleCrop>false</ScaleCrop>
  <HeadingPairs>
    <vt:vector size="6" baseType="variant">
      <vt:variant>
        <vt:lpstr>Gebruikte lettertypen</vt:lpstr>
      </vt:variant>
      <vt:variant>
        <vt:i4>9</vt:i4>
      </vt:variant>
      <vt:variant>
        <vt:lpstr>Thema</vt:lpstr>
      </vt:variant>
      <vt:variant>
        <vt:i4>5</vt:i4>
      </vt:variant>
      <vt:variant>
        <vt:lpstr>Diatitels</vt:lpstr>
      </vt:variant>
      <vt:variant>
        <vt:i4>78</vt:i4>
      </vt:variant>
    </vt:vector>
  </HeadingPairs>
  <TitlesOfParts>
    <vt:vector size="92" baseType="lpstr">
      <vt:lpstr>Aptos</vt:lpstr>
      <vt:lpstr>Arial</vt:lpstr>
      <vt:lpstr>Calibri</vt:lpstr>
      <vt:lpstr>Courier New</vt:lpstr>
      <vt:lpstr>Helvetica Neue</vt:lpstr>
      <vt:lpstr>Helvetica Neue Medium</vt:lpstr>
      <vt:lpstr>Times New Roman</vt:lpstr>
      <vt:lpstr>Verdana</vt:lpstr>
      <vt:lpstr>Wingdings</vt:lpstr>
      <vt:lpstr>VWS Extern blauw thema</vt:lpstr>
      <vt:lpstr>21_BasicWhite</vt:lpstr>
      <vt:lpstr>Presentatie_VWS</vt:lpstr>
      <vt:lpstr>23_BasicWhite</vt:lpstr>
      <vt:lpstr>22_BasicWhite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Wetstraject  kwaliteitsregistraties zorg</vt:lpstr>
      <vt:lpstr>Inhoud</vt:lpstr>
      <vt:lpstr> De doelstelling van de wet </vt:lpstr>
      <vt:lpstr>De administratieve lasten vermindering</vt:lpstr>
      <vt:lpstr>Stand van zaken wetgevingstraject</vt:lpstr>
      <vt:lpstr>Het amendement “opt out” I</vt:lpstr>
      <vt:lpstr>Het amendement “opt out” II</vt:lpstr>
      <vt:lpstr>Vraagstukken (gepseudonimiseerd) BSN </vt:lpstr>
      <vt:lpstr>Samenwerkingsafspraken financiering </vt:lpstr>
      <vt:lpstr>Samenwerkingsafspraken financiering </vt:lpstr>
      <vt:lpstr>Bedankt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Bedankt voor uw aandacht!  Heeft u vragen en/of wilt u met ons meedenken? Neem contact met ons op via onderstaand mailadres!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Michelle Rijnen</dc:creator>
  <cp:lastModifiedBy>Wouter Harmsen | ZKN</cp:lastModifiedBy>
  <cp:revision>6</cp:revision>
  <dcterms:modified xsi:type="dcterms:W3CDTF">2025-10-15T07:42:51Z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0x010100C73A61DB563C714985D8F65DE30E95BF</vt:lpwstr>
  </property>
  <property fmtid="{D5CDD505-2E9C-101B-9397-08002B2CF9AE}" pid="3" name="MediaServiceImageTags">
    <vt:lpwstr/>
  </property>
  <property fmtid="{D5CDD505-2E9C-101B-9397-08002B2CF9AE}" pid="4" name="MSIP_Label_f46e2262-bcef-4bf5-a94f-c3f6b991af22_Enabled">
    <vt:lpwstr>True</vt:lpwstr>
  </property>
  <property fmtid="{D5CDD505-2E9C-101B-9397-08002B2CF9AE}" pid="5" name="MSIP_Label_f46e2262-bcef-4bf5-a94f-c3f6b991af22_SiteId">
    <vt:lpwstr>458c4725-6f38-4ae7-8aff-204c3d056d9e</vt:lpwstr>
  </property>
  <property fmtid="{D5CDD505-2E9C-101B-9397-08002B2CF9AE}" pid="6" name="MSIP_Label_f46e2262-bcef-4bf5-a94f-c3f6b991af22_SetDate">
    <vt:lpwstr>2022-08-10T13:01:31Z</vt:lpwstr>
  </property>
  <property fmtid="{D5CDD505-2E9C-101B-9397-08002B2CF9AE}" pid="7" name="MSIP_Label_f46e2262-bcef-4bf5-a94f-c3f6b991af22_Name">
    <vt:lpwstr/>
  </property>
  <property fmtid="{D5CDD505-2E9C-101B-9397-08002B2CF9AE}" pid="8" name="MSIP_Label_f46e2262-bcef-4bf5-a94f-c3f6b991af22_Extended_MSFT_Method">
    <vt:lpwstr>Standard</vt:lpwstr>
  </property>
</Properties>
</file>